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0" r:id="rId1"/>
  </p:sldMasterIdLst>
  <p:notesMasterIdLst>
    <p:notesMasterId r:id="rId11"/>
  </p:notesMasterIdLst>
  <p:sldIdLst>
    <p:sldId id="314" r:id="rId2"/>
    <p:sldId id="317" r:id="rId3"/>
    <p:sldId id="315" r:id="rId4"/>
    <p:sldId id="316" r:id="rId5"/>
    <p:sldId id="259" r:id="rId6"/>
    <p:sldId id="281" r:id="rId7"/>
    <p:sldId id="309" r:id="rId8"/>
    <p:sldId id="310" r:id="rId9"/>
    <p:sldId id="311"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48">
          <p15:clr>
            <a:srgbClr val="9AA0A6"/>
          </p15:clr>
        </p15:guide>
        <p15:guide id="3" pos="5311">
          <p15:clr>
            <a:srgbClr val="9AA0A6"/>
          </p15:clr>
        </p15:guide>
        <p15:guide id="4" orient="horz" pos="2897">
          <p15:clr>
            <a:srgbClr val="9AA0A6"/>
          </p15:clr>
        </p15:guide>
        <p15:guide id="5" orient="horz" pos="346">
          <p15:clr>
            <a:srgbClr val="9AA0A6"/>
          </p15:clr>
        </p15:guide>
        <p15:guide id="6" pos="44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a:srgbClr val="F49E9E"/>
    <a:srgbClr val="EF6D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FA8FDFB-F7E1-489F-B027-09F1C6B968E5}">
  <a:tblStyle styleId="{0FA8FDFB-F7E1-489F-B027-09F1C6B968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7" autoAdjust="0"/>
    <p:restoredTop sz="94660"/>
  </p:normalViewPr>
  <p:slideViewPr>
    <p:cSldViewPr snapToGrid="0">
      <p:cViewPr varScale="1">
        <p:scale>
          <a:sx n="138" d="100"/>
          <a:sy n="138" d="100"/>
        </p:scale>
        <p:origin x="120" y="216"/>
      </p:cViewPr>
      <p:guideLst>
        <p:guide orient="horz" pos="1620"/>
        <p:guide pos="2848"/>
        <p:guide pos="5311"/>
        <p:guide orient="horz" pos="2897"/>
        <p:guide orient="horz" pos="346"/>
        <p:guide pos="44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1922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8409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9445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275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6ba8e432a2_0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6ba8e432a2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99600" y="762775"/>
            <a:ext cx="3618000" cy="242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6"/>
              </a:buClr>
              <a:buSzPts val="6000"/>
              <a:buNone/>
              <a:defRPr sz="6000">
                <a:solidFill>
                  <a:schemeClr val="accent6"/>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0" name="Google Shape;10;p2"/>
          <p:cNvSpPr txBox="1">
            <a:spLocks noGrp="1"/>
          </p:cNvSpPr>
          <p:nvPr>
            <p:ph type="subTitle" idx="1"/>
          </p:nvPr>
        </p:nvSpPr>
        <p:spPr>
          <a:xfrm>
            <a:off x="699600" y="3372625"/>
            <a:ext cx="3618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1">
  <p:cSld name="CUSTOM_7">
    <p:spTree>
      <p:nvGrpSpPr>
        <p:cNvPr id="1" name="Shape 97"/>
        <p:cNvGrpSpPr/>
        <p:nvPr/>
      </p:nvGrpSpPr>
      <p:grpSpPr>
        <a:xfrm>
          <a:off x="0" y="0"/>
          <a:ext cx="0" cy="0"/>
          <a:chOff x="0" y="0"/>
          <a:chExt cx="0" cy="0"/>
        </a:xfrm>
      </p:grpSpPr>
      <p:sp>
        <p:nvSpPr>
          <p:cNvPr id="98" name="Google Shape;98;p22"/>
          <p:cNvSpPr txBox="1">
            <a:spLocks noGrp="1"/>
          </p:cNvSpPr>
          <p:nvPr>
            <p:ph type="title"/>
          </p:nvPr>
        </p:nvSpPr>
        <p:spPr>
          <a:xfrm>
            <a:off x="859238" y="1511562"/>
            <a:ext cx="2423100" cy="751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99" name="Google Shape;99;p22"/>
          <p:cNvSpPr txBox="1">
            <a:spLocks noGrp="1"/>
          </p:cNvSpPr>
          <p:nvPr>
            <p:ph type="subTitle" idx="1"/>
          </p:nvPr>
        </p:nvSpPr>
        <p:spPr>
          <a:xfrm>
            <a:off x="859238" y="2247542"/>
            <a:ext cx="2423100" cy="751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0" name="Google Shape;100;p22"/>
          <p:cNvSpPr txBox="1">
            <a:spLocks noGrp="1"/>
          </p:cNvSpPr>
          <p:nvPr>
            <p:ph type="title" idx="2"/>
          </p:nvPr>
        </p:nvSpPr>
        <p:spPr>
          <a:xfrm>
            <a:off x="859238" y="2827844"/>
            <a:ext cx="2423100" cy="751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101" name="Google Shape;101;p22"/>
          <p:cNvSpPr txBox="1">
            <a:spLocks noGrp="1"/>
          </p:cNvSpPr>
          <p:nvPr>
            <p:ph type="subTitle" idx="3"/>
          </p:nvPr>
        </p:nvSpPr>
        <p:spPr>
          <a:xfrm>
            <a:off x="859238" y="3555687"/>
            <a:ext cx="2423100" cy="751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2" name="Google Shape;102;p22"/>
          <p:cNvSpPr txBox="1">
            <a:spLocks noGrp="1"/>
          </p:cNvSpPr>
          <p:nvPr>
            <p:ph type="title" idx="4"/>
          </p:nvPr>
        </p:nvSpPr>
        <p:spPr>
          <a:xfrm>
            <a:off x="5861657" y="15115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103" name="Google Shape;103;p22"/>
          <p:cNvSpPr txBox="1">
            <a:spLocks noGrp="1"/>
          </p:cNvSpPr>
          <p:nvPr>
            <p:ph type="subTitle" idx="5"/>
          </p:nvPr>
        </p:nvSpPr>
        <p:spPr>
          <a:xfrm>
            <a:off x="5861657" y="22475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4" name="Google Shape;104;p22"/>
          <p:cNvSpPr txBox="1">
            <a:spLocks noGrp="1"/>
          </p:cNvSpPr>
          <p:nvPr>
            <p:ph type="title" idx="6"/>
          </p:nvPr>
        </p:nvSpPr>
        <p:spPr>
          <a:xfrm>
            <a:off x="5861657" y="2827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105" name="Google Shape;105;p22"/>
          <p:cNvSpPr txBox="1">
            <a:spLocks noGrp="1"/>
          </p:cNvSpPr>
          <p:nvPr>
            <p:ph type="subTitle" idx="7"/>
          </p:nvPr>
        </p:nvSpPr>
        <p:spPr>
          <a:xfrm>
            <a:off x="5861657" y="3555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6" name="Google Shape;106;p22"/>
          <p:cNvSpPr txBox="1">
            <a:spLocks noGrp="1"/>
          </p:cNvSpPr>
          <p:nvPr>
            <p:ph type="title" idx="8"/>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07" name="Google Shape;107;p22"/>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2">
  <p:cSld name="CUSTOM_16">
    <p:spTree>
      <p:nvGrpSpPr>
        <p:cNvPr id="1" name="Shape 108"/>
        <p:cNvGrpSpPr/>
        <p:nvPr/>
      </p:nvGrpSpPr>
      <p:grpSpPr>
        <a:xfrm>
          <a:off x="0" y="0"/>
          <a:ext cx="0" cy="0"/>
          <a:chOff x="0" y="0"/>
          <a:chExt cx="0" cy="0"/>
        </a:xfrm>
      </p:grpSpPr>
      <p:sp>
        <p:nvSpPr>
          <p:cNvPr id="109" name="Google Shape;109;p23"/>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10" name="Google Shape;110;p23"/>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
        <p:nvSpPr>
          <p:cNvPr id="111" name="Google Shape;111;p23"/>
          <p:cNvSpPr txBox="1">
            <a:spLocks noGrp="1"/>
          </p:cNvSpPr>
          <p:nvPr>
            <p:ph type="title" idx="2"/>
          </p:nvPr>
        </p:nvSpPr>
        <p:spPr>
          <a:xfrm>
            <a:off x="5007425" y="135635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2" name="Google Shape;112;p23"/>
          <p:cNvSpPr txBox="1">
            <a:spLocks noGrp="1"/>
          </p:cNvSpPr>
          <p:nvPr>
            <p:ph type="subTitle" idx="1"/>
          </p:nvPr>
        </p:nvSpPr>
        <p:spPr>
          <a:xfrm>
            <a:off x="5007425" y="1763897"/>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160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3" name="Google Shape;113;p23"/>
          <p:cNvSpPr txBox="1">
            <a:spLocks noGrp="1"/>
          </p:cNvSpPr>
          <p:nvPr>
            <p:ph type="title" idx="3"/>
          </p:nvPr>
        </p:nvSpPr>
        <p:spPr>
          <a:xfrm>
            <a:off x="5007425" y="212730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4" name="Google Shape;114;p23"/>
          <p:cNvSpPr txBox="1">
            <a:spLocks noGrp="1"/>
          </p:cNvSpPr>
          <p:nvPr>
            <p:ph type="subTitle" idx="4"/>
          </p:nvPr>
        </p:nvSpPr>
        <p:spPr>
          <a:xfrm>
            <a:off x="5007425" y="2534847"/>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5" name="Google Shape;115;p23"/>
          <p:cNvSpPr txBox="1">
            <a:spLocks noGrp="1"/>
          </p:cNvSpPr>
          <p:nvPr>
            <p:ph type="title" idx="5"/>
          </p:nvPr>
        </p:nvSpPr>
        <p:spPr>
          <a:xfrm>
            <a:off x="5007425" y="2898238"/>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6" name="Google Shape;116;p23"/>
          <p:cNvSpPr txBox="1">
            <a:spLocks noGrp="1"/>
          </p:cNvSpPr>
          <p:nvPr>
            <p:ph type="subTitle" idx="6"/>
          </p:nvPr>
        </p:nvSpPr>
        <p:spPr>
          <a:xfrm>
            <a:off x="5007425" y="3295973"/>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7" name="Google Shape;117;p23"/>
          <p:cNvSpPr txBox="1">
            <a:spLocks noGrp="1"/>
          </p:cNvSpPr>
          <p:nvPr>
            <p:ph type="title" idx="7"/>
          </p:nvPr>
        </p:nvSpPr>
        <p:spPr>
          <a:xfrm>
            <a:off x="5007425" y="366355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8" name="Google Shape;118;p23"/>
          <p:cNvSpPr txBox="1">
            <a:spLocks noGrp="1"/>
          </p:cNvSpPr>
          <p:nvPr>
            <p:ph type="subTitle" idx="8"/>
          </p:nvPr>
        </p:nvSpPr>
        <p:spPr>
          <a:xfrm>
            <a:off x="5007425" y="4057100"/>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1">
  <p:cSld name="CUSTOM_10">
    <p:spTree>
      <p:nvGrpSpPr>
        <p:cNvPr id="1" name="Shape 122"/>
        <p:cNvGrpSpPr/>
        <p:nvPr/>
      </p:nvGrpSpPr>
      <p:grpSpPr>
        <a:xfrm>
          <a:off x="0" y="0"/>
          <a:ext cx="0" cy="0"/>
          <a:chOff x="0" y="0"/>
          <a:chExt cx="0" cy="0"/>
        </a:xfrm>
      </p:grpSpPr>
      <p:sp>
        <p:nvSpPr>
          <p:cNvPr id="123" name="Google Shape;123;p25"/>
          <p:cNvSpPr txBox="1">
            <a:spLocks noGrp="1"/>
          </p:cNvSpPr>
          <p:nvPr>
            <p:ph type="title" hasCustomPrompt="1"/>
          </p:nvPr>
        </p:nvSpPr>
        <p:spPr>
          <a:xfrm>
            <a:off x="2374200" y="1186650"/>
            <a:ext cx="4395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9600"/>
              <a:buNone/>
              <a:defRPr sz="9600">
                <a:solidFill>
                  <a:schemeClr val="accent6"/>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24" name="Google Shape;124;p25"/>
          <p:cNvSpPr txBox="1">
            <a:spLocks noGrp="1"/>
          </p:cNvSpPr>
          <p:nvPr>
            <p:ph type="body" idx="1"/>
          </p:nvPr>
        </p:nvSpPr>
        <p:spPr>
          <a:xfrm>
            <a:off x="2374200" y="3073950"/>
            <a:ext cx="4395600" cy="7713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400"/>
            </a:lvl1pPr>
            <a:lvl2pPr marL="914400" lvl="1" indent="-317500" algn="r" rtl="0">
              <a:spcBef>
                <a:spcPts val="0"/>
              </a:spcBef>
              <a:spcAft>
                <a:spcPts val="0"/>
              </a:spcAft>
              <a:buSzPts val="1400"/>
              <a:buChar char="○"/>
              <a:defRPr/>
            </a:lvl2pPr>
            <a:lvl3pPr marL="1371600" lvl="2" indent="-317500" algn="r" rtl="0">
              <a:spcBef>
                <a:spcPts val="1600"/>
              </a:spcBef>
              <a:spcAft>
                <a:spcPts val="0"/>
              </a:spcAft>
              <a:buSzPts val="1400"/>
              <a:buChar char="■"/>
              <a:defRPr/>
            </a:lvl3pPr>
            <a:lvl4pPr marL="1828800" lvl="3" indent="-317500" algn="r" rtl="0">
              <a:spcBef>
                <a:spcPts val="1600"/>
              </a:spcBef>
              <a:spcAft>
                <a:spcPts val="0"/>
              </a:spcAft>
              <a:buSzPts val="1400"/>
              <a:buChar char="●"/>
              <a:defRPr/>
            </a:lvl4pPr>
            <a:lvl5pPr marL="2286000" lvl="4" indent="-317500" algn="r" rtl="0">
              <a:spcBef>
                <a:spcPts val="1600"/>
              </a:spcBef>
              <a:spcAft>
                <a:spcPts val="0"/>
              </a:spcAft>
              <a:buSzPts val="1400"/>
              <a:buChar char="○"/>
              <a:defRPr/>
            </a:lvl5pPr>
            <a:lvl6pPr marL="2743200" lvl="5" indent="-317500" algn="r" rtl="0">
              <a:spcBef>
                <a:spcPts val="1600"/>
              </a:spcBef>
              <a:spcAft>
                <a:spcPts val="0"/>
              </a:spcAft>
              <a:buSzPts val="1400"/>
              <a:buChar char="■"/>
              <a:defRPr/>
            </a:lvl6pPr>
            <a:lvl7pPr marL="3200400" lvl="6" indent="-317500" algn="r" rtl="0">
              <a:spcBef>
                <a:spcPts val="1600"/>
              </a:spcBef>
              <a:spcAft>
                <a:spcPts val="0"/>
              </a:spcAft>
              <a:buSzPts val="1400"/>
              <a:buChar char="●"/>
              <a:defRPr/>
            </a:lvl7pPr>
            <a:lvl8pPr marL="3657600" lvl="7" indent="-317500" algn="r" rtl="0">
              <a:spcBef>
                <a:spcPts val="1600"/>
              </a:spcBef>
              <a:spcAft>
                <a:spcPts val="0"/>
              </a:spcAft>
              <a:buSzPts val="1400"/>
              <a:buChar char="○"/>
              <a:defRPr/>
            </a:lvl8pPr>
            <a:lvl9pPr marL="4114800" lvl="8" indent="-317500" algn="r" rtl="0">
              <a:spcBef>
                <a:spcPts val="1600"/>
              </a:spcBef>
              <a:spcAft>
                <a:spcPts val="160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2">
  <p:cSld name="CUSTOM_13">
    <p:spTree>
      <p:nvGrpSpPr>
        <p:cNvPr id="1" name="Shape 132"/>
        <p:cNvGrpSpPr/>
        <p:nvPr/>
      </p:nvGrpSpPr>
      <p:grpSpPr>
        <a:xfrm>
          <a:off x="0" y="0"/>
          <a:ext cx="0" cy="0"/>
          <a:chOff x="0" y="0"/>
          <a:chExt cx="0" cy="0"/>
        </a:xfrm>
      </p:grpSpPr>
      <p:sp>
        <p:nvSpPr>
          <p:cNvPr id="133" name="Google Shape;133;p27"/>
          <p:cNvSpPr txBox="1">
            <a:spLocks noGrp="1"/>
          </p:cNvSpPr>
          <p:nvPr>
            <p:ph type="title"/>
          </p:nvPr>
        </p:nvSpPr>
        <p:spPr>
          <a:xfrm>
            <a:off x="854275" y="1242775"/>
            <a:ext cx="3158700" cy="1550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rtl="0">
              <a:spcBef>
                <a:spcPts val="0"/>
              </a:spcBef>
              <a:spcAft>
                <a:spcPts val="0"/>
              </a:spcAft>
              <a:buClr>
                <a:schemeClr val="accent6"/>
              </a:buClr>
              <a:buSzPts val="2400"/>
              <a:buNone/>
              <a:defRPr sz="2400">
                <a:solidFill>
                  <a:schemeClr val="accent6"/>
                </a:solidFill>
              </a:defRPr>
            </a:lvl2pPr>
            <a:lvl3pPr lvl="2" rtl="0">
              <a:spcBef>
                <a:spcPts val="0"/>
              </a:spcBef>
              <a:spcAft>
                <a:spcPts val="0"/>
              </a:spcAft>
              <a:buClr>
                <a:schemeClr val="accent6"/>
              </a:buClr>
              <a:buSzPts val="2400"/>
              <a:buNone/>
              <a:defRPr sz="2400">
                <a:solidFill>
                  <a:schemeClr val="accent6"/>
                </a:solidFill>
              </a:defRPr>
            </a:lvl3pPr>
            <a:lvl4pPr lvl="3" rtl="0">
              <a:spcBef>
                <a:spcPts val="0"/>
              </a:spcBef>
              <a:spcAft>
                <a:spcPts val="0"/>
              </a:spcAft>
              <a:buClr>
                <a:schemeClr val="accent6"/>
              </a:buClr>
              <a:buSzPts val="2400"/>
              <a:buNone/>
              <a:defRPr sz="2400">
                <a:solidFill>
                  <a:schemeClr val="accent6"/>
                </a:solidFill>
              </a:defRPr>
            </a:lvl4pPr>
            <a:lvl5pPr lvl="4" rtl="0">
              <a:spcBef>
                <a:spcPts val="0"/>
              </a:spcBef>
              <a:spcAft>
                <a:spcPts val="0"/>
              </a:spcAft>
              <a:buClr>
                <a:schemeClr val="accent6"/>
              </a:buClr>
              <a:buSzPts val="2400"/>
              <a:buNone/>
              <a:defRPr sz="2400">
                <a:solidFill>
                  <a:schemeClr val="accent6"/>
                </a:solidFill>
              </a:defRPr>
            </a:lvl5pPr>
            <a:lvl6pPr lvl="5" rtl="0">
              <a:spcBef>
                <a:spcPts val="0"/>
              </a:spcBef>
              <a:spcAft>
                <a:spcPts val="0"/>
              </a:spcAft>
              <a:buClr>
                <a:schemeClr val="accent6"/>
              </a:buClr>
              <a:buSzPts val="2400"/>
              <a:buNone/>
              <a:defRPr sz="2400">
                <a:solidFill>
                  <a:schemeClr val="accent6"/>
                </a:solidFill>
              </a:defRPr>
            </a:lvl6pPr>
            <a:lvl7pPr lvl="6" rtl="0">
              <a:spcBef>
                <a:spcPts val="0"/>
              </a:spcBef>
              <a:spcAft>
                <a:spcPts val="0"/>
              </a:spcAft>
              <a:buClr>
                <a:schemeClr val="accent6"/>
              </a:buClr>
              <a:buSzPts val="2400"/>
              <a:buNone/>
              <a:defRPr sz="2400">
                <a:solidFill>
                  <a:schemeClr val="accent6"/>
                </a:solidFill>
              </a:defRPr>
            </a:lvl7pPr>
            <a:lvl8pPr lvl="7" rtl="0">
              <a:spcBef>
                <a:spcPts val="0"/>
              </a:spcBef>
              <a:spcAft>
                <a:spcPts val="0"/>
              </a:spcAft>
              <a:buClr>
                <a:schemeClr val="accent6"/>
              </a:buClr>
              <a:buSzPts val="2400"/>
              <a:buNone/>
              <a:defRPr sz="2400">
                <a:solidFill>
                  <a:schemeClr val="accent6"/>
                </a:solidFill>
              </a:defRPr>
            </a:lvl8pPr>
            <a:lvl9pPr lvl="8" rtl="0">
              <a:spcBef>
                <a:spcPts val="0"/>
              </a:spcBef>
              <a:spcAft>
                <a:spcPts val="0"/>
              </a:spcAft>
              <a:buClr>
                <a:schemeClr val="accent6"/>
              </a:buClr>
              <a:buSzPts val="2400"/>
              <a:buNone/>
              <a:defRPr sz="2400">
                <a:solidFill>
                  <a:schemeClr val="accent6"/>
                </a:solidFill>
              </a:defRPr>
            </a:lvl9pPr>
          </a:lstStyle>
          <a:p>
            <a:endParaRPr/>
          </a:p>
        </p:txBody>
      </p:sp>
      <p:sp>
        <p:nvSpPr>
          <p:cNvPr id="134" name="Google Shape;134;p27"/>
          <p:cNvSpPr txBox="1">
            <a:spLocks noGrp="1"/>
          </p:cNvSpPr>
          <p:nvPr>
            <p:ph type="subTitle" idx="1"/>
          </p:nvPr>
        </p:nvSpPr>
        <p:spPr>
          <a:xfrm>
            <a:off x="854250" y="2774825"/>
            <a:ext cx="3158700" cy="127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9">
    <p:spTree>
      <p:nvGrpSpPr>
        <p:cNvPr id="1" name="Shape 144"/>
        <p:cNvGrpSpPr/>
        <p:nvPr/>
      </p:nvGrpSpPr>
      <p:grpSpPr>
        <a:xfrm>
          <a:off x="0" y="0"/>
          <a:ext cx="0" cy="0"/>
          <a:chOff x="0" y="0"/>
          <a:chExt cx="0" cy="0"/>
        </a:xfrm>
      </p:grpSpPr>
      <p:sp>
        <p:nvSpPr>
          <p:cNvPr id="145" name="Google Shape;145;p29"/>
          <p:cNvSpPr txBox="1">
            <a:spLocks noGrp="1"/>
          </p:cNvSpPr>
          <p:nvPr>
            <p:ph type="title"/>
          </p:nvPr>
        </p:nvSpPr>
        <p:spPr>
          <a:xfrm>
            <a:off x="1167625" y="1983950"/>
            <a:ext cx="1869600" cy="616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46" name="Google Shape;146;p29"/>
          <p:cNvSpPr txBox="1">
            <a:spLocks noGrp="1"/>
          </p:cNvSpPr>
          <p:nvPr>
            <p:ph type="subTitle" idx="1"/>
          </p:nvPr>
        </p:nvSpPr>
        <p:spPr>
          <a:xfrm>
            <a:off x="1167625" y="25357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a:solidFill>
                  <a:schemeClr val="dk1"/>
                </a:solidFill>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47" name="Google Shape;147;p29"/>
          <p:cNvSpPr txBox="1">
            <a:spLocks noGrp="1"/>
          </p:cNvSpPr>
          <p:nvPr>
            <p:ph type="title" idx="2"/>
          </p:nvPr>
        </p:nvSpPr>
        <p:spPr>
          <a:xfrm>
            <a:off x="3637201" y="3050750"/>
            <a:ext cx="1869600" cy="616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48" name="Google Shape;148;p29"/>
          <p:cNvSpPr txBox="1">
            <a:spLocks noGrp="1"/>
          </p:cNvSpPr>
          <p:nvPr>
            <p:ph type="subTitle" idx="3"/>
          </p:nvPr>
        </p:nvSpPr>
        <p:spPr>
          <a:xfrm>
            <a:off x="3637201" y="36025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a:solidFill>
                  <a:schemeClr val="dk1"/>
                </a:solidFill>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49" name="Google Shape;149;p29"/>
          <p:cNvSpPr txBox="1">
            <a:spLocks noGrp="1"/>
          </p:cNvSpPr>
          <p:nvPr>
            <p:ph type="title" idx="4"/>
          </p:nvPr>
        </p:nvSpPr>
        <p:spPr>
          <a:xfrm>
            <a:off x="6106776" y="1983950"/>
            <a:ext cx="1869600" cy="616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50" name="Google Shape;150;p29"/>
          <p:cNvSpPr txBox="1">
            <a:spLocks noGrp="1"/>
          </p:cNvSpPr>
          <p:nvPr>
            <p:ph type="subTitle" idx="5"/>
          </p:nvPr>
        </p:nvSpPr>
        <p:spPr>
          <a:xfrm>
            <a:off x="6106776" y="25357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a:solidFill>
                  <a:schemeClr val="dk1"/>
                </a:solidFill>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51" name="Google Shape;151;p29"/>
          <p:cNvSpPr txBox="1">
            <a:spLocks noGrp="1"/>
          </p:cNvSpPr>
          <p:nvPr>
            <p:ph type="title" idx="6"/>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52" name="Google Shape;152;p29"/>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1">
  <p:cSld name="CUSTOM_8">
    <p:spTree>
      <p:nvGrpSpPr>
        <p:cNvPr id="1" name="Shape 168"/>
        <p:cNvGrpSpPr/>
        <p:nvPr/>
      </p:nvGrpSpPr>
      <p:grpSpPr>
        <a:xfrm>
          <a:off x="0" y="0"/>
          <a:ext cx="0" cy="0"/>
          <a:chOff x="0" y="0"/>
          <a:chExt cx="0" cy="0"/>
        </a:xfrm>
      </p:grpSpPr>
      <p:sp>
        <p:nvSpPr>
          <p:cNvPr id="169" name="Google Shape;169;p31"/>
          <p:cNvSpPr txBox="1">
            <a:spLocks noGrp="1"/>
          </p:cNvSpPr>
          <p:nvPr>
            <p:ph type="title"/>
          </p:nvPr>
        </p:nvSpPr>
        <p:spPr>
          <a:xfrm>
            <a:off x="1673525" y="2185138"/>
            <a:ext cx="25713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0" name="Google Shape;170;p31"/>
          <p:cNvSpPr txBox="1">
            <a:spLocks noGrp="1"/>
          </p:cNvSpPr>
          <p:nvPr>
            <p:ph type="subTitle" idx="1"/>
          </p:nvPr>
        </p:nvSpPr>
        <p:spPr>
          <a:xfrm>
            <a:off x="1673525" y="2786638"/>
            <a:ext cx="25713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1" name="Google Shape;171;p31"/>
          <p:cNvSpPr txBox="1">
            <a:spLocks noGrp="1"/>
          </p:cNvSpPr>
          <p:nvPr>
            <p:ph type="title" idx="2"/>
          </p:nvPr>
        </p:nvSpPr>
        <p:spPr>
          <a:xfrm>
            <a:off x="5753026" y="1001350"/>
            <a:ext cx="25674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2" name="Google Shape;172;p31"/>
          <p:cNvSpPr txBox="1">
            <a:spLocks noGrp="1"/>
          </p:cNvSpPr>
          <p:nvPr>
            <p:ph type="subTitle" idx="3"/>
          </p:nvPr>
        </p:nvSpPr>
        <p:spPr>
          <a:xfrm>
            <a:off x="5753025" y="1602850"/>
            <a:ext cx="25674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3" name="Google Shape;173;p31"/>
          <p:cNvSpPr txBox="1">
            <a:spLocks noGrp="1"/>
          </p:cNvSpPr>
          <p:nvPr>
            <p:ph type="title" idx="4"/>
          </p:nvPr>
        </p:nvSpPr>
        <p:spPr>
          <a:xfrm>
            <a:off x="5753026" y="3394750"/>
            <a:ext cx="25674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4" name="Google Shape;174;p31"/>
          <p:cNvSpPr txBox="1">
            <a:spLocks noGrp="1"/>
          </p:cNvSpPr>
          <p:nvPr>
            <p:ph type="subTitle" idx="5"/>
          </p:nvPr>
        </p:nvSpPr>
        <p:spPr>
          <a:xfrm>
            <a:off x="5753025" y="3996250"/>
            <a:ext cx="25674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5" name="Google Shape;175;p31"/>
          <p:cNvSpPr txBox="1">
            <a:spLocks noGrp="1"/>
          </p:cNvSpPr>
          <p:nvPr>
            <p:ph type="title" idx="6"/>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176" name="Google Shape;176;p31"/>
          <p:cNvSpPr txBox="1">
            <a:spLocks noGrp="1"/>
          </p:cNvSpPr>
          <p:nvPr>
            <p:ph type="title" idx="7"/>
          </p:nvPr>
        </p:nvSpPr>
        <p:spPr>
          <a:xfrm>
            <a:off x="1670725" y="1001350"/>
            <a:ext cx="25713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7" name="Google Shape;177;p31"/>
          <p:cNvSpPr txBox="1">
            <a:spLocks noGrp="1"/>
          </p:cNvSpPr>
          <p:nvPr>
            <p:ph type="subTitle" idx="8"/>
          </p:nvPr>
        </p:nvSpPr>
        <p:spPr>
          <a:xfrm>
            <a:off x="1670725" y="1602850"/>
            <a:ext cx="25713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8" name="Google Shape;178;p31"/>
          <p:cNvSpPr txBox="1">
            <a:spLocks noGrp="1"/>
          </p:cNvSpPr>
          <p:nvPr>
            <p:ph type="title" idx="9"/>
          </p:nvPr>
        </p:nvSpPr>
        <p:spPr>
          <a:xfrm>
            <a:off x="1670726" y="3394750"/>
            <a:ext cx="25713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79" name="Google Shape;179;p31"/>
          <p:cNvSpPr txBox="1">
            <a:spLocks noGrp="1"/>
          </p:cNvSpPr>
          <p:nvPr>
            <p:ph type="subTitle" idx="13"/>
          </p:nvPr>
        </p:nvSpPr>
        <p:spPr>
          <a:xfrm>
            <a:off x="1670725" y="3996250"/>
            <a:ext cx="25713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80" name="Google Shape;180;p31"/>
          <p:cNvSpPr txBox="1">
            <a:spLocks noGrp="1"/>
          </p:cNvSpPr>
          <p:nvPr>
            <p:ph type="title" idx="14"/>
          </p:nvPr>
        </p:nvSpPr>
        <p:spPr>
          <a:xfrm>
            <a:off x="5756872" y="2185138"/>
            <a:ext cx="2567400" cy="666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81" name="Google Shape;181;p31"/>
          <p:cNvSpPr txBox="1">
            <a:spLocks noGrp="1"/>
          </p:cNvSpPr>
          <p:nvPr>
            <p:ph type="subTitle" idx="15"/>
          </p:nvPr>
        </p:nvSpPr>
        <p:spPr>
          <a:xfrm>
            <a:off x="5756870" y="2786638"/>
            <a:ext cx="2567400" cy="6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182" name="Google Shape;182;p31"/>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5">
    <p:spTree>
      <p:nvGrpSpPr>
        <p:cNvPr id="1" name="Shape 188"/>
        <p:cNvGrpSpPr/>
        <p:nvPr/>
      </p:nvGrpSpPr>
      <p:grpSpPr>
        <a:xfrm>
          <a:off x="0" y="0"/>
          <a:ext cx="0" cy="0"/>
          <a:chOff x="0" y="0"/>
          <a:chExt cx="0" cy="0"/>
        </a:xfrm>
      </p:grpSpPr>
      <p:sp>
        <p:nvSpPr>
          <p:cNvPr id="189" name="Google Shape;189;p33"/>
          <p:cNvSpPr txBox="1">
            <a:spLocks noGrp="1"/>
          </p:cNvSpPr>
          <p:nvPr>
            <p:ph type="title"/>
          </p:nvPr>
        </p:nvSpPr>
        <p:spPr>
          <a:xfrm>
            <a:off x="4846475" y="1698363"/>
            <a:ext cx="3411300" cy="755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190" name="Google Shape;190;p33"/>
          <p:cNvSpPr txBox="1">
            <a:spLocks noGrp="1"/>
          </p:cNvSpPr>
          <p:nvPr>
            <p:ph type="subTitle" idx="1"/>
          </p:nvPr>
        </p:nvSpPr>
        <p:spPr>
          <a:xfrm>
            <a:off x="4846475" y="2435763"/>
            <a:ext cx="3411300" cy="1278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list">
  <p:cSld name="CUSTOM_2">
    <p:spTree>
      <p:nvGrpSpPr>
        <p:cNvPr id="1" name="Shape 191"/>
        <p:cNvGrpSpPr/>
        <p:nvPr/>
      </p:nvGrpSpPr>
      <p:grpSpPr>
        <a:xfrm>
          <a:off x="0" y="0"/>
          <a:ext cx="0" cy="0"/>
          <a:chOff x="0" y="0"/>
          <a:chExt cx="0" cy="0"/>
        </a:xfrm>
      </p:grpSpPr>
      <p:sp>
        <p:nvSpPr>
          <p:cNvPr id="192" name="Google Shape;192;p34"/>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193" name="Google Shape;193;p34"/>
          <p:cNvSpPr txBox="1">
            <a:spLocks noGrp="1"/>
          </p:cNvSpPr>
          <p:nvPr>
            <p:ph type="title" idx="2"/>
          </p:nvPr>
        </p:nvSpPr>
        <p:spPr>
          <a:xfrm>
            <a:off x="3484850" y="1388875"/>
            <a:ext cx="4923600" cy="60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194" name="Google Shape;194;p34"/>
          <p:cNvSpPr txBox="1">
            <a:spLocks noGrp="1"/>
          </p:cNvSpPr>
          <p:nvPr>
            <p:ph type="subTitle" idx="1"/>
          </p:nvPr>
        </p:nvSpPr>
        <p:spPr>
          <a:xfrm>
            <a:off x="3484850" y="2078275"/>
            <a:ext cx="2461800" cy="1948800"/>
          </a:xfrm>
          <a:prstGeom prst="rect">
            <a:avLst/>
          </a:prstGeom>
        </p:spPr>
        <p:txBody>
          <a:bodyPr spcFirstLastPara="1" wrap="square" lIns="91425" tIns="91425" rIns="91425" bIns="91425" anchor="b" anchorCtr="0">
            <a:noAutofit/>
          </a:bodyPr>
          <a:lstStyle>
            <a:lvl1pPr lvl="0">
              <a:spcBef>
                <a:spcPts val="0"/>
              </a:spcBef>
              <a:spcAft>
                <a:spcPts val="0"/>
              </a:spcAft>
              <a:buClr>
                <a:schemeClr val="dk2"/>
              </a:buClr>
              <a:buSzPts val="1400"/>
              <a:buChar char="●"/>
              <a:defRPr sz="1400"/>
            </a:lvl1pPr>
            <a:lvl2pPr lvl="1">
              <a:spcBef>
                <a:spcPts val="1000"/>
              </a:spcBef>
              <a:spcAft>
                <a:spcPts val="0"/>
              </a:spcAft>
              <a:buClr>
                <a:schemeClr val="dk2"/>
              </a:buClr>
              <a:buSzPts val="1400"/>
              <a:buChar char="○"/>
              <a:defRPr/>
            </a:lvl2pPr>
            <a:lvl3pPr lvl="2">
              <a:spcBef>
                <a:spcPts val="1600"/>
              </a:spcBef>
              <a:spcAft>
                <a:spcPts val="0"/>
              </a:spcAft>
              <a:buClr>
                <a:schemeClr val="dk2"/>
              </a:buClr>
              <a:buSzPts val="1400"/>
              <a:buChar char="■"/>
              <a:defRPr/>
            </a:lvl3pPr>
            <a:lvl4pPr lvl="3">
              <a:spcBef>
                <a:spcPts val="1600"/>
              </a:spcBef>
              <a:spcAft>
                <a:spcPts val="0"/>
              </a:spcAft>
              <a:buClr>
                <a:schemeClr val="dk2"/>
              </a:buClr>
              <a:buSzPts val="1400"/>
              <a:buChar char="●"/>
              <a:defRPr/>
            </a:lvl4pPr>
            <a:lvl5pPr lvl="4">
              <a:spcBef>
                <a:spcPts val="1600"/>
              </a:spcBef>
              <a:spcAft>
                <a:spcPts val="0"/>
              </a:spcAft>
              <a:buClr>
                <a:schemeClr val="dk2"/>
              </a:buClr>
              <a:buSzPts val="1400"/>
              <a:buChar char="○"/>
              <a:defRPr/>
            </a:lvl5pPr>
            <a:lvl6pPr lvl="5">
              <a:spcBef>
                <a:spcPts val="1600"/>
              </a:spcBef>
              <a:spcAft>
                <a:spcPts val="0"/>
              </a:spcAft>
              <a:buClr>
                <a:schemeClr val="dk2"/>
              </a:buClr>
              <a:buSzPts val="1400"/>
              <a:buChar char="■"/>
              <a:defRPr/>
            </a:lvl6pPr>
            <a:lvl7pPr lvl="6">
              <a:spcBef>
                <a:spcPts val="1600"/>
              </a:spcBef>
              <a:spcAft>
                <a:spcPts val="0"/>
              </a:spcAft>
              <a:buClr>
                <a:schemeClr val="dk2"/>
              </a:buClr>
              <a:buSzPts val="1400"/>
              <a:buChar char="●"/>
              <a:defRPr/>
            </a:lvl7pPr>
            <a:lvl8pPr lvl="7">
              <a:spcBef>
                <a:spcPts val="1600"/>
              </a:spcBef>
              <a:spcAft>
                <a:spcPts val="0"/>
              </a:spcAft>
              <a:buClr>
                <a:schemeClr val="dk2"/>
              </a:buClr>
              <a:buSzPts val="1400"/>
              <a:buChar char="○"/>
              <a:defRPr/>
            </a:lvl8pPr>
            <a:lvl9pPr lvl="8">
              <a:spcBef>
                <a:spcPts val="1600"/>
              </a:spcBef>
              <a:spcAft>
                <a:spcPts val="1600"/>
              </a:spcAft>
              <a:buClr>
                <a:schemeClr val="dk2"/>
              </a:buClr>
              <a:buSzPts val="1400"/>
              <a:buChar char="■"/>
              <a:defRPr/>
            </a:lvl9pPr>
          </a:lstStyle>
          <a:p>
            <a:endParaRPr/>
          </a:p>
        </p:txBody>
      </p:sp>
      <p:cxnSp>
        <p:nvCxnSpPr>
          <p:cNvPr id="195" name="Google Shape;195;p34"/>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
        <p:nvSpPr>
          <p:cNvPr id="196" name="Google Shape;196;p34"/>
          <p:cNvSpPr txBox="1">
            <a:spLocks noGrp="1"/>
          </p:cNvSpPr>
          <p:nvPr>
            <p:ph type="subTitle" idx="3"/>
          </p:nvPr>
        </p:nvSpPr>
        <p:spPr>
          <a:xfrm>
            <a:off x="5946650" y="2078275"/>
            <a:ext cx="2461800" cy="194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400"/>
              <a:buChar char="●"/>
              <a:defRPr sz="1400"/>
            </a:lvl1pPr>
            <a:lvl2pPr lvl="1" rtl="0">
              <a:spcBef>
                <a:spcPts val="1000"/>
              </a:spcBef>
              <a:spcAft>
                <a:spcPts val="0"/>
              </a:spcAft>
              <a:buClr>
                <a:schemeClr val="dk2"/>
              </a:buClr>
              <a:buSzPts val="1400"/>
              <a:buChar char="○"/>
              <a:defRPr/>
            </a:lvl2pPr>
            <a:lvl3pPr lvl="2" rtl="0">
              <a:spcBef>
                <a:spcPts val="1600"/>
              </a:spcBef>
              <a:spcAft>
                <a:spcPts val="0"/>
              </a:spcAft>
              <a:buClr>
                <a:schemeClr val="dk2"/>
              </a:buClr>
              <a:buSzPts val="1400"/>
              <a:buChar char="■"/>
              <a:defRPr/>
            </a:lvl3pPr>
            <a:lvl4pPr lvl="3" rtl="0">
              <a:spcBef>
                <a:spcPts val="1600"/>
              </a:spcBef>
              <a:spcAft>
                <a:spcPts val="0"/>
              </a:spcAft>
              <a:buClr>
                <a:schemeClr val="dk2"/>
              </a:buClr>
              <a:buSzPts val="1400"/>
              <a:buChar char="●"/>
              <a:defRPr/>
            </a:lvl4pPr>
            <a:lvl5pPr lvl="4" rtl="0">
              <a:spcBef>
                <a:spcPts val="1600"/>
              </a:spcBef>
              <a:spcAft>
                <a:spcPts val="0"/>
              </a:spcAft>
              <a:buClr>
                <a:schemeClr val="dk2"/>
              </a:buClr>
              <a:buSzPts val="1400"/>
              <a:buChar char="○"/>
              <a:defRPr/>
            </a:lvl5pPr>
            <a:lvl6pPr lvl="5" rtl="0">
              <a:spcBef>
                <a:spcPts val="1600"/>
              </a:spcBef>
              <a:spcAft>
                <a:spcPts val="0"/>
              </a:spcAft>
              <a:buClr>
                <a:schemeClr val="dk2"/>
              </a:buClr>
              <a:buSzPts val="1400"/>
              <a:buChar char="■"/>
              <a:defRPr/>
            </a:lvl6pPr>
            <a:lvl7pPr lvl="6" rtl="0">
              <a:spcBef>
                <a:spcPts val="1600"/>
              </a:spcBef>
              <a:spcAft>
                <a:spcPts val="0"/>
              </a:spcAft>
              <a:buClr>
                <a:schemeClr val="dk2"/>
              </a:buClr>
              <a:buSzPts val="1400"/>
              <a:buChar char="●"/>
              <a:defRPr/>
            </a:lvl7pPr>
            <a:lvl8pPr lvl="7" rtl="0">
              <a:spcBef>
                <a:spcPts val="1600"/>
              </a:spcBef>
              <a:spcAft>
                <a:spcPts val="0"/>
              </a:spcAft>
              <a:buClr>
                <a:schemeClr val="dk2"/>
              </a:buClr>
              <a:buSzPts val="1400"/>
              <a:buChar char="○"/>
              <a:defRPr/>
            </a:lvl8pPr>
            <a:lvl9pPr lvl="8" rtl="0">
              <a:spcBef>
                <a:spcPts val="1600"/>
              </a:spcBef>
              <a:spcAft>
                <a:spcPts val="1600"/>
              </a:spcAft>
              <a:buClr>
                <a:schemeClr val="dk2"/>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11">
    <p:spTree>
      <p:nvGrpSpPr>
        <p:cNvPr id="1" name="Shape 197"/>
        <p:cNvGrpSpPr/>
        <p:nvPr/>
      </p:nvGrpSpPr>
      <p:grpSpPr>
        <a:xfrm>
          <a:off x="0" y="0"/>
          <a:ext cx="0" cy="0"/>
          <a:chOff x="0" y="0"/>
          <a:chExt cx="0" cy="0"/>
        </a:xfrm>
      </p:grpSpPr>
      <p:sp>
        <p:nvSpPr>
          <p:cNvPr id="198" name="Google Shape;198;p35"/>
          <p:cNvSpPr txBox="1">
            <a:spLocks noGrp="1"/>
          </p:cNvSpPr>
          <p:nvPr>
            <p:ph type="title" hasCustomPrompt="1"/>
          </p:nvPr>
        </p:nvSpPr>
        <p:spPr>
          <a:xfrm>
            <a:off x="4368875" y="460725"/>
            <a:ext cx="4049400" cy="1093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3"/>
              </a:buClr>
              <a:buSzPts val="12000"/>
              <a:buNone/>
              <a:defRPr sz="5000">
                <a:solidFill>
                  <a:schemeClr val="accent6"/>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199" name="Google Shape;199;p35"/>
          <p:cNvSpPr txBox="1">
            <a:spLocks noGrp="1"/>
          </p:cNvSpPr>
          <p:nvPr>
            <p:ph type="subTitle" idx="1"/>
          </p:nvPr>
        </p:nvSpPr>
        <p:spPr>
          <a:xfrm>
            <a:off x="4368875" y="1412200"/>
            <a:ext cx="4049400" cy="631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0" name="Google Shape;200;p35"/>
          <p:cNvSpPr txBox="1">
            <a:spLocks noGrp="1"/>
          </p:cNvSpPr>
          <p:nvPr>
            <p:ph type="title" idx="2" hasCustomPrompt="1"/>
          </p:nvPr>
        </p:nvSpPr>
        <p:spPr>
          <a:xfrm>
            <a:off x="4368875" y="1663000"/>
            <a:ext cx="4049400" cy="1190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3"/>
              </a:buClr>
              <a:buSzPts val="12000"/>
              <a:buNone/>
              <a:defRPr sz="5000">
                <a:solidFill>
                  <a:schemeClr val="accent6"/>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201" name="Google Shape;201;p35"/>
          <p:cNvSpPr txBox="1">
            <a:spLocks noGrp="1"/>
          </p:cNvSpPr>
          <p:nvPr>
            <p:ph type="subTitle" idx="3"/>
          </p:nvPr>
        </p:nvSpPr>
        <p:spPr>
          <a:xfrm>
            <a:off x="4368875" y="2731300"/>
            <a:ext cx="4049400" cy="631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2" name="Google Shape;202;p35"/>
          <p:cNvSpPr txBox="1">
            <a:spLocks noGrp="1"/>
          </p:cNvSpPr>
          <p:nvPr>
            <p:ph type="title" idx="4" hasCustomPrompt="1"/>
          </p:nvPr>
        </p:nvSpPr>
        <p:spPr>
          <a:xfrm>
            <a:off x="4368875" y="2982700"/>
            <a:ext cx="4049400" cy="1190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3"/>
              </a:buClr>
              <a:buSzPts val="12000"/>
              <a:buNone/>
              <a:defRPr sz="5000">
                <a:solidFill>
                  <a:schemeClr val="accent6"/>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203" name="Google Shape;203;p35"/>
          <p:cNvSpPr txBox="1">
            <a:spLocks noGrp="1"/>
          </p:cNvSpPr>
          <p:nvPr>
            <p:ph type="subTitle" idx="5"/>
          </p:nvPr>
        </p:nvSpPr>
        <p:spPr>
          <a:xfrm>
            <a:off x="4368875" y="4051000"/>
            <a:ext cx="4049400" cy="631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1600"/>
              </a:spcBef>
              <a:spcAft>
                <a:spcPts val="0"/>
              </a:spcAft>
              <a:buNone/>
              <a:defRPr/>
            </a:lvl2pPr>
            <a:lvl3pPr lvl="2" algn="r" rtl="0">
              <a:lnSpc>
                <a:spcPct val="100000"/>
              </a:lnSpc>
              <a:spcBef>
                <a:spcPts val="1600"/>
              </a:spcBef>
              <a:spcAft>
                <a:spcPts val="0"/>
              </a:spcAft>
              <a:buNone/>
              <a:defRPr/>
            </a:lvl3pPr>
            <a:lvl4pPr lvl="3" algn="r" rtl="0">
              <a:lnSpc>
                <a:spcPct val="100000"/>
              </a:lnSpc>
              <a:spcBef>
                <a:spcPts val="1600"/>
              </a:spcBef>
              <a:spcAft>
                <a:spcPts val="0"/>
              </a:spcAft>
              <a:buNone/>
              <a:defRPr/>
            </a:lvl4pPr>
            <a:lvl5pPr lvl="4" algn="r" rtl="0">
              <a:lnSpc>
                <a:spcPct val="100000"/>
              </a:lnSpc>
              <a:spcBef>
                <a:spcPts val="1600"/>
              </a:spcBef>
              <a:spcAft>
                <a:spcPts val="0"/>
              </a:spcAft>
              <a:buNone/>
              <a:defRPr/>
            </a:lvl5pPr>
            <a:lvl6pPr lvl="5" algn="r" rtl="0">
              <a:lnSpc>
                <a:spcPct val="100000"/>
              </a:lnSpc>
              <a:spcBef>
                <a:spcPts val="1600"/>
              </a:spcBef>
              <a:spcAft>
                <a:spcPts val="0"/>
              </a:spcAft>
              <a:buNone/>
              <a:defRPr/>
            </a:lvl6pPr>
            <a:lvl7pPr lvl="6" algn="r" rtl="0">
              <a:lnSpc>
                <a:spcPct val="100000"/>
              </a:lnSpc>
              <a:spcBef>
                <a:spcPts val="1600"/>
              </a:spcBef>
              <a:spcAft>
                <a:spcPts val="0"/>
              </a:spcAft>
              <a:buNone/>
              <a:defRPr/>
            </a:lvl7pPr>
            <a:lvl8pPr lvl="7" algn="r" rtl="0">
              <a:lnSpc>
                <a:spcPct val="100000"/>
              </a:lnSpc>
              <a:spcBef>
                <a:spcPts val="1600"/>
              </a:spcBef>
              <a:spcAft>
                <a:spcPts val="0"/>
              </a:spcAft>
              <a:buNone/>
              <a:defRPr/>
            </a:lvl8pPr>
            <a:lvl9pPr lvl="8" algn="r" rtl="0">
              <a:lnSpc>
                <a:spcPct val="100000"/>
              </a:lnSpc>
              <a:spcBef>
                <a:spcPts val="1600"/>
              </a:spcBef>
              <a:spcAft>
                <a:spcPts val="1600"/>
              </a:spcAft>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1">
  <p:cSld name="CUSTOM_14">
    <p:spTree>
      <p:nvGrpSpPr>
        <p:cNvPr id="1" name="Shape 204"/>
        <p:cNvGrpSpPr/>
        <p:nvPr/>
      </p:nvGrpSpPr>
      <p:grpSpPr>
        <a:xfrm>
          <a:off x="0" y="0"/>
          <a:ext cx="0" cy="0"/>
          <a:chOff x="0" y="0"/>
          <a:chExt cx="0" cy="0"/>
        </a:xfrm>
      </p:grpSpPr>
      <p:sp>
        <p:nvSpPr>
          <p:cNvPr id="205" name="Google Shape;205;p36"/>
          <p:cNvSpPr txBox="1">
            <a:spLocks noGrp="1"/>
          </p:cNvSpPr>
          <p:nvPr>
            <p:ph type="title" hasCustomPrompt="1"/>
          </p:nvPr>
        </p:nvSpPr>
        <p:spPr>
          <a:xfrm>
            <a:off x="709175" y="1390575"/>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2"/>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06" name="Google Shape;206;p36"/>
          <p:cNvSpPr txBox="1">
            <a:spLocks noGrp="1"/>
          </p:cNvSpPr>
          <p:nvPr>
            <p:ph type="title" idx="2" hasCustomPrompt="1"/>
          </p:nvPr>
        </p:nvSpPr>
        <p:spPr>
          <a:xfrm>
            <a:off x="2691000" y="1390575"/>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2"/>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07" name="Google Shape;207;p36"/>
          <p:cNvSpPr txBox="1">
            <a:spLocks noGrp="1"/>
          </p:cNvSpPr>
          <p:nvPr>
            <p:ph type="title" idx="3" hasCustomPrompt="1"/>
          </p:nvPr>
        </p:nvSpPr>
        <p:spPr>
          <a:xfrm>
            <a:off x="4672825" y="1390575"/>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2"/>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08" name="Google Shape;208;p36"/>
          <p:cNvSpPr txBox="1">
            <a:spLocks noGrp="1"/>
          </p:cNvSpPr>
          <p:nvPr>
            <p:ph type="subTitle" idx="1"/>
          </p:nvPr>
        </p:nvSpPr>
        <p:spPr>
          <a:xfrm>
            <a:off x="709163" y="3626575"/>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9" name="Google Shape;209;p36"/>
          <p:cNvSpPr txBox="1">
            <a:spLocks noGrp="1"/>
          </p:cNvSpPr>
          <p:nvPr>
            <p:ph type="subTitle" idx="4"/>
          </p:nvPr>
        </p:nvSpPr>
        <p:spPr>
          <a:xfrm>
            <a:off x="2690988" y="3626575"/>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0" name="Google Shape;210;p36"/>
          <p:cNvSpPr txBox="1">
            <a:spLocks noGrp="1"/>
          </p:cNvSpPr>
          <p:nvPr>
            <p:ph type="subTitle" idx="5"/>
          </p:nvPr>
        </p:nvSpPr>
        <p:spPr>
          <a:xfrm>
            <a:off x="4672813" y="3626575"/>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1" name="Google Shape;211;p36"/>
          <p:cNvSpPr txBox="1">
            <a:spLocks noGrp="1"/>
          </p:cNvSpPr>
          <p:nvPr>
            <p:ph type="title" idx="6" hasCustomPrompt="1"/>
          </p:nvPr>
        </p:nvSpPr>
        <p:spPr>
          <a:xfrm>
            <a:off x="6654650" y="1390575"/>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2"/>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12" name="Google Shape;212;p36"/>
          <p:cNvSpPr txBox="1">
            <a:spLocks noGrp="1"/>
          </p:cNvSpPr>
          <p:nvPr>
            <p:ph type="subTitle" idx="7"/>
          </p:nvPr>
        </p:nvSpPr>
        <p:spPr>
          <a:xfrm>
            <a:off x="6654638" y="3626575"/>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3" name="Google Shape;213;p36"/>
          <p:cNvSpPr txBox="1">
            <a:spLocks noGrp="1"/>
          </p:cNvSpPr>
          <p:nvPr>
            <p:ph type="title" idx="8"/>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14" name="Google Shape;214;p36"/>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6" name="Google Shape;26;p6"/>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2">
  <p:cSld name="CUSTOM_15">
    <p:spTree>
      <p:nvGrpSpPr>
        <p:cNvPr id="1" name="Shape 215"/>
        <p:cNvGrpSpPr/>
        <p:nvPr/>
      </p:nvGrpSpPr>
      <p:grpSpPr>
        <a:xfrm>
          <a:off x="0" y="0"/>
          <a:ext cx="0" cy="0"/>
          <a:chOff x="0" y="0"/>
          <a:chExt cx="0" cy="0"/>
        </a:xfrm>
      </p:grpSpPr>
      <p:sp>
        <p:nvSpPr>
          <p:cNvPr id="216" name="Google Shape;216;p37"/>
          <p:cNvSpPr txBox="1">
            <a:spLocks noGrp="1"/>
          </p:cNvSpPr>
          <p:nvPr>
            <p:ph type="title" hasCustomPrompt="1"/>
          </p:nvPr>
        </p:nvSpPr>
        <p:spPr>
          <a:xfrm>
            <a:off x="1057550" y="1378547"/>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3"/>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17" name="Google Shape;217;p37"/>
          <p:cNvSpPr txBox="1">
            <a:spLocks noGrp="1"/>
          </p:cNvSpPr>
          <p:nvPr>
            <p:ph type="title" idx="2" hasCustomPrompt="1"/>
          </p:nvPr>
        </p:nvSpPr>
        <p:spPr>
          <a:xfrm>
            <a:off x="3644375" y="1378547"/>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3"/>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18" name="Google Shape;218;p37"/>
          <p:cNvSpPr txBox="1">
            <a:spLocks noGrp="1"/>
          </p:cNvSpPr>
          <p:nvPr>
            <p:ph type="subTitle" idx="1"/>
          </p:nvPr>
        </p:nvSpPr>
        <p:spPr>
          <a:xfrm>
            <a:off x="1057550" y="3843063"/>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9" name="Google Shape;219;p37"/>
          <p:cNvSpPr txBox="1">
            <a:spLocks noGrp="1"/>
          </p:cNvSpPr>
          <p:nvPr>
            <p:ph type="subTitle" idx="3"/>
          </p:nvPr>
        </p:nvSpPr>
        <p:spPr>
          <a:xfrm>
            <a:off x="3644375" y="3843063"/>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0" name="Google Shape;220;p37"/>
          <p:cNvSpPr txBox="1">
            <a:spLocks noGrp="1"/>
          </p:cNvSpPr>
          <p:nvPr>
            <p:ph type="subTitle" idx="4"/>
          </p:nvPr>
        </p:nvSpPr>
        <p:spPr>
          <a:xfrm>
            <a:off x="1045000" y="3381200"/>
            <a:ext cx="1780200" cy="444900"/>
          </a:xfrm>
          <a:prstGeom prst="rect">
            <a:avLst/>
          </a:prstGeom>
        </p:spPr>
        <p:txBody>
          <a:bodyPr spcFirstLastPara="1" wrap="square" lIns="91425" tIns="91425" rIns="91425" bIns="91425" anchor="t" anchorCtr="0">
            <a:noAutofit/>
          </a:bodyPr>
          <a:lstStyle>
            <a:lvl1pPr lvl="0" algn="ctr">
              <a:spcBef>
                <a:spcPts val="0"/>
              </a:spcBef>
              <a:spcAft>
                <a:spcPts val="0"/>
              </a:spcAft>
              <a:buSzPts val="2200"/>
              <a:buFont typeface="Advent Pro"/>
              <a:buNone/>
              <a:defRPr sz="2200" b="1">
                <a:solidFill>
                  <a:schemeClr val="accent1"/>
                </a:solidFill>
                <a:latin typeface="Advent Pro"/>
                <a:ea typeface="Advent Pro"/>
                <a:cs typeface="Advent Pro"/>
                <a:sym typeface="Advent Pro"/>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21" name="Google Shape;221;p37"/>
          <p:cNvSpPr txBox="1">
            <a:spLocks noGrp="1"/>
          </p:cNvSpPr>
          <p:nvPr>
            <p:ph type="subTitle" idx="5"/>
          </p:nvPr>
        </p:nvSpPr>
        <p:spPr>
          <a:xfrm>
            <a:off x="3644375" y="3381200"/>
            <a:ext cx="1780200" cy="44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Font typeface="Advent Pro"/>
              <a:buNone/>
              <a:defRPr sz="2200" b="1">
                <a:solidFill>
                  <a:schemeClr val="accent1"/>
                </a:solidFill>
                <a:latin typeface="Advent Pro"/>
                <a:ea typeface="Advent Pro"/>
                <a:cs typeface="Advent Pro"/>
                <a:sym typeface="Advent Pro"/>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2" name="Google Shape;222;p37"/>
          <p:cNvSpPr txBox="1">
            <a:spLocks noGrp="1"/>
          </p:cNvSpPr>
          <p:nvPr>
            <p:ph type="title" idx="6" hasCustomPrompt="1"/>
          </p:nvPr>
        </p:nvSpPr>
        <p:spPr>
          <a:xfrm>
            <a:off x="6318700" y="1378550"/>
            <a:ext cx="1780200" cy="71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3500">
                <a:solidFill>
                  <a:schemeClr val="accent3"/>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223" name="Google Shape;223;p37"/>
          <p:cNvSpPr txBox="1">
            <a:spLocks noGrp="1"/>
          </p:cNvSpPr>
          <p:nvPr>
            <p:ph type="subTitle" idx="7"/>
          </p:nvPr>
        </p:nvSpPr>
        <p:spPr>
          <a:xfrm>
            <a:off x="6318750" y="3843063"/>
            <a:ext cx="1780200" cy="7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4" name="Google Shape;224;p37"/>
          <p:cNvSpPr txBox="1">
            <a:spLocks noGrp="1"/>
          </p:cNvSpPr>
          <p:nvPr>
            <p:ph type="subTitle" idx="8"/>
          </p:nvPr>
        </p:nvSpPr>
        <p:spPr>
          <a:xfrm>
            <a:off x="6318750" y="3381200"/>
            <a:ext cx="1780200" cy="44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Font typeface="Advent Pro"/>
              <a:buNone/>
              <a:defRPr sz="2200" b="1">
                <a:solidFill>
                  <a:schemeClr val="accent1"/>
                </a:solidFill>
                <a:latin typeface="Advent Pro"/>
                <a:ea typeface="Advent Pro"/>
                <a:cs typeface="Advent Pro"/>
                <a:sym typeface="Advent Pro"/>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5" name="Google Shape;225;p37"/>
          <p:cNvSpPr txBox="1">
            <a:spLocks noGrp="1"/>
          </p:cNvSpPr>
          <p:nvPr>
            <p:ph type="title" idx="9"/>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26" name="Google Shape;226;p37"/>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1" name="Shape 227"/>
        <p:cNvGrpSpPr/>
        <p:nvPr/>
      </p:nvGrpSpPr>
      <p:grpSpPr>
        <a:xfrm>
          <a:off x="0" y="0"/>
          <a:ext cx="0" cy="0"/>
          <a:chOff x="0" y="0"/>
          <a:chExt cx="0" cy="0"/>
        </a:xfrm>
      </p:grpSpPr>
      <p:sp>
        <p:nvSpPr>
          <p:cNvPr id="228" name="Google Shape;228;p38"/>
          <p:cNvSpPr txBox="1">
            <a:spLocks noGrp="1"/>
          </p:cNvSpPr>
          <p:nvPr>
            <p:ph type="ctrTitle"/>
          </p:nvPr>
        </p:nvSpPr>
        <p:spPr>
          <a:xfrm>
            <a:off x="726575" y="1979350"/>
            <a:ext cx="3149100" cy="1233600"/>
          </a:xfrm>
          <a:prstGeom prst="rect">
            <a:avLst/>
          </a:prstGeom>
        </p:spPr>
        <p:txBody>
          <a:bodyPr spcFirstLastPara="1" wrap="square" lIns="91425" tIns="91425" rIns="91425" bIns="91425" anchor="b" anchorCtr="0">
            <a:noAutofit/>
          </a:bodyPr>
          <a:lstStyle>
            <a:lvl1pPr lvl="0" algn="r" rtl="0">
              <a:lnSpc>
                <a:spcPct val="80000"/>
              </a:lnSpc>
              <a:spcBef>
                <a:spcPts val="0"/>
              </a:spcBef>
              <a:spcAft>
                <a:spcPts val="0"/>
              </a:spcAft>
              <a:buClr>
                <a:schemeClr val="accent6"/>
              </a:buClr>
              <a:buSzPts val="3600"/>
              <a:buNone/>
              <a:defRPr sz="3600">
                <a:solidFill>
                  <a:schemeClr val="accent6"/>
                </a:solidFill>
              </a:defRPr>
            </a:lvl1pPr>
            <a:lvl2pPr lvl="1" algn="r" rtl="0">
              <a:spcBef>
                <a:spcPts val="0"/>
              </a:spcBef>
              <a:spcAft>
                <a:spcPts val="0"/>
              </a:spcAft>
              <a:buClr>
                <a:schemeClr val="accent6"/>
              </a:buClr>
              <a:buSzPts val="5200"/>
              <a:buNone/>
              <a:defRPr sz="5200">
                <a:solidFill>
                  <a:schemeClr val="accent6"/>
                </a:solidFill>
              </a:defRPr>
            </a:lvl2pPr>
            <a:lvl3pPr lvl="2" algn="r" rtl="0">
              <a:spcBef>
                <a:spcPts val="0"/>
              </a:spcBef>
              <a:spcAft>
                <a:spcPts val="0"/>
              </a:spcAft>
              <a:buClr>
                <a:schemeClr val="accent6"/>
              </a:buClr>
              <a:buSzPts val="5200"/>
              <a:buNone/>
              <a:defRPr sz="5200">
                <a:solidFill>
                  <a:schemeClr val="accent6"/>
                </a:solidFill>
              </a:defRPr>
            </a:lvl3pPr>
            <a:lvl4pPr lvl="3" algn="r" rtl="0">
              <a:spcBef>
                <a:spcPts val="0"/>
              </a:spcBef>
              <a:spcAft>
                <a:spcPts val="0"/>
              </a:spcAft>
              <a:buClr>
                <a:schemeClr val="accent6"/>
              </a:buClr>
              <a:buSzPts val="5200"/>
              <a:buNone/>
              <a:defRPr sz="5200">
                <a:solidFill>
                  <a:schemeClr val="accent6"/>
                </a:solidFill>
              </a:defRPr>
            </a:lvl4pPr>
            <a:lvl5pPr lvl="4" algn="r" rtl="0">
              <a:spcBef>
                <a:spcPts val="0"/>
              </a:spcBef>
              <a:spcAft>
                <a:spcPts val="0"/>
              </a:spcAft>
              <a:buClr>
                <a:schemeClr val="accent6"/>
              </a:buClr>
              <a:buSzPts val="5200"/>
              <a:buNone/>
              <a:defRPr sz="5200">
                <a:solidFill>
                  <a:schemeClr val="accent6"/>
                </a:solidFill>
              </a:defRPr>
            </a:lvl5pPr>
            <a:lvl6pPr lvl="5" algn="r" rtl="0">
              <a:spcBef>
                <a:spcPts val="0"/>
              </a:spcBef>
              <a:spcAft>
                <a:spcPts val="0"/>
              </a:spcAft>
              <a:buClr>
                <a:schemeClr val="accent6"/>
              </a:buClr>
              <a:buSzPts val="5200"/>
              <a:buNone/>
              <a:defRPr sz="5200">
                <a:solidFill>
                  <a:schemeClr val="accent6"/>
                </a:solidFill>
              </a:defRPr>
            </a:lvl6pPr>
            <a:lvl7pPr lvl="6" algn="r" rtl="0">
              <a:spcBef>
                <a:spcPts val="0"/>
              </a:spcBef>
              <a:spcAft>
                <a:spcPts val="0"/>
              </a:spcAft>
              <a:buClr>
                <a:schemeClr val="accent6"/>
              </a:buClr>
              <a:buSzPts val="5200"/>
              <a:buNone/>
              <a:defRPr sz="5200">
                <a:solidFill>
                  <a:schemeClr val="accent6"/>
                </a:solidFill>
              </a:defRPr>
            </a:lvl7pPr>
            <a:lvl8pPr lvl="7" algn="r" rtl="0">
              <a:spcBef>
                <a:spcPts val="0"/>
              </a:spcBef>
              <a:spcAft>
                <a:spcPts val="0"/>
              </a:spcAft>
              <a:buClr>
                <a:schemeClr val="accent6"/>
              </a:buClr>
              <a:buSzPts val="5200"/>
              <a:buNone/>
              <a:defRPr sz="5200">
                <a:solidFill>
                  <a:schemeClr val="accent6"/>
                </a:solidFill>
              </a:defRPr>
            </a:lvl8pPr>
            <a:lvl9pPr lvl="8" algn="r" rtl="0">
              <a:spcBef>
                <a:spcPts val="0"/>
              </a:spcBef>
              <a:spcAft>
                <a:spcPts val="0"/>
              </a:spcAft>
              <a:buClr>
                <a:schemeClr val="accent6"/>
              </a:buClr>
              <a:buSzPts val="5200"/>
              <a:buNone/>
              <a:defRPr sz="5200">
                <a:solidFill>
                  <a:schemeClr val="accent6"/>
                </a:solidFill>
              </a:defRPr>
            </a:lvl9pPr>
          </a:lstStyle>
          <a:p>
            <a:endParaRPr/>
          </a:p>
        </p:txBody>
      </p:sp>
      <p:sp>
        <p:nvSpPr>
          <p:cNvPr id="229" name="Google Shape;229;p38"/>
          <p:cNvSpPr txBox="1">
            <a:spLocks noGrp="1"/>
          </p:cNvSpPr>
          <p:nvPr>
            <p:ph type="subTitle" idx="1"/>
          </p:nvPr>
        </p:nvSpPr>
        <p:spPr>
          <a:xfrm>
            <a:off x="726575" y="3250025"/>
            <a:ext cx="31491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a:solidFill>
                  <a:schemeClr val="dk1"/>
                </a:solidFill>
              </a:defRPr>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sp>
        <p:nvSpPr>
          <p:cNvPr id="230" name="Google Shape;230;p38"/>
          <p:cNvSpPr txBox="1">
            <a:spLocks noGrp="1"/>
          </p:cNvSpPr>
          <p:nvPr>
            <p:ph type="title" idx="2" hasCustomPrompt="1"/>
          </p:nvPr>
        </p:nvSpPr>
        <p:spPr>
          <a:xfrm>
            <a:off x="726575" y="1139775"/>
            <a:ext cx="3149100" cy="79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6"/>
              </a:buClr>
              <a:buSzPts val="7200"/>
              <a:buNone/>
              <a:defRPr sz="7200">
                <a:solidFill>
                  <a:schemeClr val="accent6"/>
                </a:solidFill>
              </a:defRPr>
            </a:lvl1pPr>
            <a:lvl2pPr lvl="1" algn="r" rtl="0">
              <a:spcBef>
                <a:spcPts val="0"/>
              </a:spcBef>
              <a:spcAft>
                <a:spcPts val="0"/>
              </a:spcAft>
              <a:buClr>
                <a:schemeClr val="accent6"/>
              </a:buClr>
              <a:buSzPts val="6000"/>
              <a:buNone/>
              <a:defRPr sz="6000">
                <a:solidFill>
                  <a:schemeClr val="accent6"/>
                </a:solidFill>
              </a:defRPr>
            </a:lvl2pPr>
            <a:lvl3pPr lvl="2" algn="r" rtl="0">
              <a:spcBef>
                <a:spcPts val="0"/>
              </a:spcBef>
              <a:spcAft>
                <a:spcPts val="0"/>
              </a:spcAft>
              <a:buClr>
                <a:schemeClr val="accent6"/>
              </a:buClr>
              <a:buSzPts val="6000"/>
              <a:buNone/>
              <a:defRPr sz="6000">
                <a:solidFill>
                  <a:schemeClr val="accent6"/>
                </a:solidFill>
              </a:defRPr>
            </a:lvl3pPr>
            <a:lvl4pPr lvl="3" algn="r" rtl="0">
              <a:spcBef>
                <a:spcPts val="0"/>
              </a:spcBef>
              <a:spcAft>
                <a:spcPts val="0"/>
              </a:spcAft>
              <a:buClr>
                <a:schemeClr val="accent6"/>
              </a:buClr>
              <a:buSzPts val="6000"/>
              <a:buNone/>
              <a:defRPr sz="6000">
                <a:solidFill>
                  <a:schemeClr val="accent6"/>
                </a:solidFill>
              </a:defRPr>
            </a:lvl4pPr>
            <a:lvl5pPr lvl="4" algn="r" rtl="0">
              <a:spcBef>
                <a:spcPts val="0"/>
              </a:spcBef>
              <a:spcAft>
                <a:spcPts val="0"/>
              </a:spcAft>
              <a:buClr>
                <a:schemeClr val="accent6"/>
              </a:buClr>
              <a:buSzPts val="6000"/>
              <a:buNone/>
              <a:defRPr sz="6000">
                <a:solidFill>
                  <a:schemeClr val="accent6"/>
                </a:solidFill>
              </a:defRPr>
            </a:lvl5pPr>
            <a:lvl6pPr lvl="5" algn="r" rtl="0">
              <a:spcBef>
                <a:spcPts val="0"/>
              </a:spcBef>
              <a:spcAft>
                <a:spcPts val="0"/>
              </a:spcAft>
              <a:buClr>
                <a:schemeClr val="accent6"/>
              </a:buClr>
              <a:buSzPts val="6000"/>
              <a:buNone/>
              <a:defRPr sz="6000">
                <a:solidFill>
                  <a:schemeClr val="accent6"/>
                </a:solidFill>
              </a:defRPr>
            </a:lvl6pPr>
            <a:lvl7pPr lvl="6" algn="r" rtl="0">
              <a:spcBef>
                <a:spcPts val="0"/>
              </a:spcBef>
              <a:spcAft>
                <a:spcPts val="0"/>
              </a:spcAft>
              <a:buClr>
                <a:schemeClr val="accent6"/>
              </a:buClr>
              <a:buSzPts val="6000"/>
              <a:buNone/>
              <a:defRPr sz="6000">
                <a:solidFill>
                  <a:schemeClr val="accent6"/>
                </a:solidFill>
              </a:defRPr>
            </a:lvl7pPr>
            <a:lvl8pPr lvl="7" algn="r" rtl="0">
              <a:spcBef>
                <a:spcPts val="0"/>
              </a:spcBef>
              <a:spcAft>
                <a:spcPts val="0"/>
              </a:spcAft>
              <a:buClr>
                <a:schemeClr val="accent6"/>
              </a:buClr>
              <a:buSzPts val="6000"/>
              <a:buNone/>
              <a:defRPr sz="6000">
                <a:solidFill>
                  <a:schemeClr val="accent6"/>
                </a:solidFill>
              </a:defRPr>
            </a:lvl8pPr>
            <a:lvl9pPr lvl="8" algn="r" rtl="0">
              <a:spcBef>
                <a:spcPts val="0"/>
              </a:spcBef>
              <a:spcAft>
                <a:spcPts val="0"/>
              </a:spcAft>
              <a:buClr>
                <a:schemeClr val="accent6"/>
              </a:buClr>
              <a:buSzPts val="6000"/>
              <a:buNone/>
              <a:defRPr sz="6000">
                <a:solidFill>
                  <a:schemeClr val="accent6"/>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6"/>
              </a:buClr>
              <a:buSzPts val="3000"/>
              <a:buNone/>
              <a:defRPr sz="3000">
                <a:solidFill>
                  <a:schemeClr val="accent6"/>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a:endParaRPr/>
          </a:p>
        </p:txBody>
      </p:sp>
      <p:sp>
        <p:nvSpPr>
          <p:cNvPr id="29" name="Google Shape;29;p7"/>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cxnSp>
        <p:nvCxnSpPr>
          <p:cNvPr id="30" name="Google Shape;30;p7"/>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713225" y="1374600"/>
            <a:ext cx="4450800" cy="23943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4000"/>
              <a:buNone/>
              <a:defRPr sz="7200">
                <a:solidFill>
                  <a:schemeClr val="accent6"/>
                </a:solidFill>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4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1">
  <p:cSld name="CUSTOM_12">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1871700" y="3005750"/>
            <a:ext cx="3135000" cy="2027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4000"/>
              <a:buNone/>
              <a:defRPr sz="3400">
                <a:solidFill>
                  <a:schemeClr val="l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1">
  <p:cSld name="CUSTOM_1">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713225" y="1321900"/>
            <a:ext cx="4120800" cy="755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62" name="Google Shape;62;p16"/>
          <p:cNvSpPr txBox="1">
            <a:spLocks noGrp="1"/>
          </p:cNvSpPr>
          <p:nvPr>
            <p:ph type="subTitle" idx="1"/>
          </p:nvPr>
        </p:nvSpPr>
        <p:spPr>
          <a:xfrm>
            <a:off x="713225" y="2165000"/>
            <a:ext cx="4120800" cy="1656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lumns 2">
  <p:cSld name="CUSTOM_6">
    <p:spTree>
      <p:nvGrpSpPr>
        <p:cNvPr id="1" name="Shape 81"/>
        <p:cNvGrpSpPr/>
        <p:nvPr/>
      </p:nvGrpSpPr>
      <p:grpSpPr>
        <a:xfrm>
          <a:off x="0" y="0"/>
          <a:ext cx="0" cy="0"/>
          <a:chOff x="0" y="0"/>
          <a:chExt cx="0" cy="0"/>
        </a:xfrm>
      </p:grpSpPr>
      <p:sp>
        <p:nvSpPr>
          <p:cNvPr id="82" name="Google Shape;82;p20"/>
          <p:cNvSpPr txBox="1">
            <a:spLocks noGrp="1"/>
          </p:cNvSpPr>
          <p:nvPr>
            <p:ph type="title"/>
          </p:nvPr>
        </p:nvSpPr>
        <p:spPr>
          <a:xfrm>
            <a:off x="692175" y="631525"/>
            <a:ext cx="2776800" cy="755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83" name="Google Shape;83;p20"/>
          <p:cNvSpPr txBox="1">
            <a:spLocks noGrp="1"/>
          </p:cNvSpPr>
          <p:nvPr>
            <p:ph type="subTitle" idx="1"/>
          </p:nvPr>
        </p:nvSpPr>
        <p:spPr>
          <a:xfrm>
            <a:off x="692175" y="1387225"/>
            <a:ext cx="2776800" cy="109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4" name="Google Shape;84;p20"/>
          <p:cNvSpPr txBox="1">
            <a:spLocks noGrp="1"/>
          </p:cNvSpPr>
          <p:nvPr>
            <p:ph type="subTitle" idx="2"/>
          </p:nvPr>
        </p:nvSpPr>
        <p:spPr>
          <a:xfrm>
            <a:off x="5653977" y="3418588"/>
            <a:ext cx="2776800" cy="109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5" name="Google Shape;85;p20"/>
          <p:cNvSpPr txBox="1">
            <a:spLocks noGrp="1"/>
          </p:cNvSpPr>
          <p:nvPr>
            <p:ph type="title" idx="3"/>
          </p:nvPr>
        </p:nvSpPr>
        <p:spPr>
          <a:xfrm>
            <a:off x="5653975" y="2662888"/>
            <a:ext cx="2776800" cy="755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1pPr>
            <a:lvl2pPr lvl="1">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2pPr>
            <a:lvl3pPr lvl="2">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3pPr>
            <a:lvl4pPr lvl="3">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4pPr>
            <a:lvl5pPr lvl="4">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5pPr>
            <a:lvl6pPr lvl="5">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6pPr>
            <a:lvl7pPr lvl="6">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7pPr>
            <a:lvl8pPr lvl="7">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8pPr>
            <a:lvl9pPr lvl="8">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8" r:id="rId5"/>
    <p:sldLayoutId id="2147483659" r:id="rId6"/>
    <p:sldLayoutId id="2147483661" r:id="rId7"/>
    <p:sldLayoutId id="2147483662" r:id="rId8"/>
    <p:sldLayoutId id="2147483666" r:id="rId9"/>
    <p:sldLayoutId id="2147483668" r:id="rId10"/>
    <p:sldLayoutId id="2147483669" r:id="rId11"/>
    <p:sldLayoutId id="2147483671" r:id="rId12"/>
    <p:sldLayoutId id="2147483673" r:id="rId13"/>
    <p:sldLayoutId id="2147483675" r:id="rId14"/>
    <p:sldLayoutId id="2147483677" r:id="rId15"/>
    <p:sldLayoutId id="2147483679" r:id="rId16"/>
    <p:sldLayoutId id="2147483680" r:id="rId17"/>
    <p:sldLayoutId id="2147483681" r:id="rId18"/>
    <p:sldLayoutId id="2147483682" r:id="rId19"/>
    <p:sldLayoutId id="2147483683" r:id="rId20"/>
    <p:sldLayoutId id="2147483684" r:id="rId21"/>
  </p:sldLayoutIdLst>
  <mc:AlternateContent xmlns:mc="http://schemas.openxmlformats.org/markup-compatibility/2006" xmlns:p14="http://schemas.microsoft.com/office/powerpoint/2010/main">
    <mc:Choice Requires="p14">
      <p:transition spd="med" p14:dur="700">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3074" name="Picture 2" descr="International Week en Florida Universitaria - ACADE"/>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0" y="0"/>
            <a:ext cx="13666304" cy="5143500"/>
          </a:xfrm>
          <a:prstGeom prst="rect">
            <a:avLst/>
          </a:prstGeom>
          <a:noFill/>
          <a:extLst>
            <a:ext uri="{909E8E84-426E-40DD-AFC4-6F175D3DCCD1}">
              <a14:hiddenFill xmlns:a14="http://schemas.microsoft.com/office/drawing/2010/main">
                <a:solidFill>
                  <a:srgbClr val="FFFFFF"/>
                </a:solidFill>
              </a14:hiddenFill>
            </a:ext>
          </a:extLst>
        </p:spPr>
      </p:pic>
      <p:sp>
        <p:nvSpPr>
          <p:cNvPr id="165" name="Google Shape;165;p31"/>
          <p:cNvSpPr txBox="1">
            <a:spLocks noGrp="1"/>
          </p:cNvSpPr>
          <p:nvPr>
            <p:ph type="ctrTitle"/>
          </p:nvPr>
        </p:nvSpPr>
        <p:spPr>
          <a:xfrm>
            <a:off x="1091182" y="2238202"/>
            <a:ext cx="7003200" cy="95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b="0" dirty="0">
                <a:solidFill>
                  <a:schemeClr val="bg1"/>
                </a:solidFill>
                <a:latin typeface="Century Gothic" panose="020B0502020202020204" pitchFamily="34" charset="0"/>
                <a:ea typeface="Montserrat"/>
                <a:cs typeface="Montserrat"/>
                <a:sym typeface="Montserrat"/>
              </a:rPr>
              <a:t>FLORIDA </a:t>
            </a:r>
            <a:r>
              <a:rPr lang="en" sz="3600" dirty="0">
                <a:solidFill>
                  <a:schemeClr val="bg1"/>
                </a:solidFill>
                <a:latin typeface="Century Gothic" panose="020B0502020202020204" pitchFamily="34" charset="0"/>
              </a:rPr>
              <a:t>APP</a:t>
            </a:r>
            <a:endParaRPr sz="3600" dirty="0">
              <a:solidFill>
                <a:schemeClr val="bg1"/>
              </a:solidFill>
              <a:latin typeface="Century Gothic" panose="020B0502020202020204" pitchFamily="34" charset="0"/>
            </a:endParaRPr>
          </a:p>
        </p:txBody>
      </p:sp>
      <p:sp>
        <p:nvSpPr>
          <p:cNvPr id="9" name="Google Shape;261;p46"/>
          <p:cNvSpPr txBox="1">
            <a:spLocks/>
          </p:cNvSpPr>
          <p:nvPr/>
        </p:nvSpPr>
        <p:spPr>
          <a:xfrm>
            <a:off x="2334021" y="3202662"/>
            <a:ext cx="451356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pPr marL="0" indent="0" algn="ctr"/>
            <a:r>
              <a:rPr lang="es-ES" sz="1200" dirty="0">
                <a:solidFill>
                  <a:schemeClr val="bg1"/>
                </a:solidFill>
                <a:latin typeface="Century Gothic" panose="020B0502020202020204" pitchFamily="34" charset="0"/>
              </a:rPr>
              <a:t>Realizado por Gabriel, Haitian, Davit, Iván, Diego y Marcos</a:t>
            </a:r>
          </a:p>
        </p:txBody>
      </p:sp>
      <p:pic>
        <p:nvPicPr>
          <p:cNvPr id="4" name="Imagen 3"/>
          <p:cNvPicPr>
            <a:picLocks noChangeAspect="1"/>
          </p:cNvPicPr>
          <p:nvPr/>
        </p:nvPicPr>
        <p:blipFill>
          <a:blip r:embed="rId5">
            <a:biLevel thresh="25000"/>
            <a:extLst>
              <a:ext uri="{BEBA8EAE-BF5A-486C-A8C5-ECC9F3942E4B}">
                <a14:imgProps xmlns:a14="http://schemas.microsoft.com/office/drawing/2010/main">
                  <a14:imgLayer r:embed="rId6">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121401" y="1581800"/>
            <a:ext cx="1089640" cy="1089640"/>
          </a:xfrm>
          <a:prstGeom prst="rect">
            <a:avLst/>
          </a:prstGeom>
        </p:spPr>
      </p:pic>
    </p:spTree>
    <p:extLst>
      <p:ext uri="{BB962C8B-B14F-4D97-AF65-F5344CB8AC3E}">
        <p14:creationId xmlns:p14="http://schemas.microsoft.com/office/powerpoint/2010/main" val="28034505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388"/>
        <p:cNvGrpSpPr/>
        <p:nvPr/>
      </p:nvGrpSpPr>
      <p:grpSpPr>
        <a:xfrm>
          <a:off x="0" y="0"/>
          <a:ext cx="0" cy="0"/>
          <a:chOff x="0" y="0"/>
          <a:chExt cx="0" cy="0"/>
        </a:xfrm>
      </p:grpSpPr>
      <p:sp>
        <p:nvSpPr>
          <p:cNvPr id="31" name="Título 1"/>
          <p:cNvSpPr>
            <a:spLocks noGrp="1"/>
          </p:cNvSpPr>
          <p:nvPr>
            <p:ph type="title"/>
          </p:nvPr>
        </p:nvSpPr>
        <p:spPr>
          <a:xfrm>
            <a:off x="713225" y="201100"/>
            <a:ext cx="7717500" cy="755700"/>
          </a:xfrm>
        </p:spPr>
        <p:txBody>
          <a:bodyPr/>
          <a:lstStyle/>
          <a:p>
            <a:r>
              <a:rPr lang="es-ES" dirty="0" smtClean="0">
                <a:solidFill>
                  <a:schemeClr val="tx1"/>
                </a:solidFill>
                <a:latin typeface="Century Gothic" panose="020B0502020202020204" pitchFamily="34" charset="0"/>
              </a:rPr>
              <a:t>Integrantes del equipo</a:t>
            </a:r>
            <a:endParaRPr lang="es-ES" dirty="0">
              <a:solidFill>
                <a:schemeClr val="tx1"/>
              </a:solidFill>
              <a:latin typeface="Century Gothic" panose="020B0502020202020204" pitchFamily="34" charset="0"/>
            </a:endParaRPr>
          </a:p>
        </p:txBody>
      </p:sp>
      <p:sp>
        <p:nvSpPr>
          <p:cNvPr id="32" name="Rectángulo 31"/>
          <p:cNvSpPr/>
          <p:nvPr/>
        </p:nvSpPr>
        <p:spPr>
          <a:xfrm>
            <a:off x="378418"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8" name="Rectángulo 37"/>
          <p:cNvSpPr/>
          <p:nvPr/>
        </p:nvSpPr>
        <p:spPr>
          <a:xfrm>
            <a:off x="1789774"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 name="Rectángulo 38"/>
          <p:cNvSpPr/>
          <p:nvPr/>
        </p:nvSpPr>
        <p:spPr>
          <a:xfrm>
            <a:off x="3214960"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0" name="Rectángulo 39"/>
          <p:cNvSpPr/>
          <p:nvPr/>
        </p:nvSpPr>
        <p:spPr>
          <a:xfrm>
            <a:off x="4612486"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1" name="Rectángulo 40"/>
          <p:cNvSpPr/>
          <p:nvPr/>
        </p:nvSpPr>
        <p:spPr>
          <a:xfrm>
            <a:off x="6023842"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2" name="Rectángulo 41"/>
          <p:cNvSpPr/>
          <p:nvPr/>
        </p:nvSpPr>
        <p:spPr>
          <a:xfrm>
            <a:off x="7435198" y="1337346"/>
            <a:ext cx="1311478" cy="33804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5" name="Rectángulo 44"/>
          <p:cNvSpPr/>
          <p:nvPr/>
        </p:nvSpPr>
        <p:spPr>
          <a:xfrm>
            <a:off x="378418" y="1334776"/>
            <a:ext cx="1311478" cy="775472"/>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3" name="Google Shape;561;p52"/>
          <p:cNvSpPr/>
          <p:nvPr/>
        </p:nvSpPr>
        <p:spPr>
          <a:xfrm>
            <a:off x="608853" y="1635265"/>
            <a:ext cx="850609" cy="852959"/>
          </a:xfrm>
          <a:prstGeom prst="ellipse">
            <a:avLst/>
          </a:prstGeom>
          <a:blipFill>
            <a:blip r:embed="rId3"/>
            <a:stretch>
              <a:fillRect/>
            </a:stretch>
          </a:blip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Rectángulo 46"/>
          <p:cNvSpPr/>
          <p:nvPr/>
        </p:nvSpPr>
        <p:spPr>
          <a:xfrm>
            <a:off x="1789774" y="1334776"/>
            <a:ext cx="1311478" cy="775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8" name="Rectángulo 47"/>
          <p:cNvSpPr/>
          <p:nvPr/>
        </p:nvSpPr>
        <p:spPr>
          <a:xfrm>
            <a:off x="3210224" y="1334776"/>
            <a:ext cx="1316213" cy="775472"/>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9" name="Rectángulo 48"/>
          <p:cNvSpPr/>
          <p:nvPr/>
        </p:nvSpPr>
        <p:spPr>
          <a:xfrm>
            <a:off x="4614678" y="1334776"/>
            <a:ext cx="1311478" cy="77547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0" name="Rectángulo 49"/>
          <p:cNvSpPr/>
          <p:nvPr/>
        </p:nvSpPr>
        <p:spPr>
          <a:xfrm>
            <a:off x="6023842" y="1334776"/>
            <a:ext cx="1311478" cy="77547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1" name="Rectángulo 50"/>
          <p:cNvSpPr/>
          <p:nvPr/>
        </p:nvSpPr>
        <p:spPr>
          <a:xfrm>
            <a:off x="7435198" y="1334776"/>
            <a:ext cx="1311478" cy="775472"/>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2" name="Google Shape;561;p52"/>
          <p:cNvSpPr/>
          <p:nvPr/>
        </p:nvSpPr>
        <p:spPr>
          <a:xfrm>
            <a:off x="2049529" y="1635265"/>
            <a:ext cx="850609" cy="852959"/>
          </a:xfrm>
          <a:prstGeom prst="ellipse">
            <a:avLst/>
          </a:prstGeom>
          <a:solidFill>
            <a:schemeClr val="bg1"/>
          </a:solid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61;p52"/>
          <p:cNvSpPr/>
          <p:nvPr/>
        </p:nvSpPr>
        <p:spPr>
          <a:xfrm>
            <a:off x="3440659" y="1635265"/>
            <a:ext cx="850609" cy="852959"/>
          </a:xfrm>
          <a:prstGeom prst="ellipse">
            <a:avLst/>
          </a:prstGeom>
          <a:solidFill>
            <a:schemeClr val="bg1"/>
          </a:solid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34;p52"/>
          <p:cNvSpPr/>
          <p:nvPr/>
        </p:nvSpPr>
        <p:spPr>
          <a:xfrm>
            <a:off x="4856019" y="1635266"/>
            <a:ext cx="824346" cy="852958"/>
          </a:xfrm>
          <a:prstGeom prst="ellipse">
            <a:avLst/>
          </a:prstGeom>
          <a:blipFill>
            <a:blip r:embed="rId4"/>
            <a:stretch>
              <a:fillRect/>
            </a:stretch>
          </a:blip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60" name="Google Shape;534;p52"/>
          <p:cNvSpPr/>
          <p:nvPr/>
        </p:nvSpPr>
        <p:spPr>
          <a:xfrm>
            <a:off x="6236430" y="1635265"/>
            <a:ext cx="886301" cy="853680"/>
          </a:xfrm>
          <a:prstGeom prst="ellipse">
            <a:avLst/>
          </a:prstGeom>
          <a:blipFill>
            <a:blip r:embed="rId5"/>
            <a:stretch>
              <a:fillRect/>
            </a:stretch>
          </a:blip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61;p52"/>
          <p:cNvSpPr/>
          <p:nvPr/>
        </p:nvSpPr>
        <p:spPr>
          <a:xfrm>
            <a:off x="7665632" y="1635264"/>
            <a:ext cx="850609" cy="852959"/>
          </a:xfrm>
          <a:prstGeom prst="ellipse">
            <a:avLst/>
          </a:prstGeom>
          <a:solidFill>
            <a:schemeClr val="bg1"/>
          </a:solidFill>
          <a:ln w="28575">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Rectángulo 61"/>
          <p:cNvSpPr/>
          <p:nvPr/>
        </p:nvSpPr>
        <p:spPr>
          <a:xfrm>
            <a:off x="228600" y="2657883"/>
            <a:ext cx="1466056"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u="sng" dirty="0"/>
          </a:p>
        </p:txBody>
      </p:sp>
      <p:sp>
        <p:nvSpPr>
          <p:cNvPr id="63" name="Rectángulo 62"/>
          <p:cNvSpPr/>
          <p:nvPr/>
        </p:nvSpPr>
        <p:spPr>
          <a:xfrm>
            <a:off x="1785414" y="2657883"/>
            <a:ext cx="1315837"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4" name="Rectángulo 63"/>
          <p:cNvSpPr/>
          <p:nvPr/>
        </p:nvSpPr>
        <p:spPr>
          <a:xfrm>
            <a:off x="3210223" y="2657883"/>
            <a:ext cx="1320949"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5" name="Rectángulo 64"/>
          <p:cNvSpPr/>
          <p:nvPr/>
        </p:nvSpPr>
        <p:spPr>
          <a:xfrm>
            <a:off x="4607750" y="2657883"/>
            <a:ext cx="1316214"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6" name="Rectángulo 65"/>
          <p:cNvSpPr/>
          <p:nvPr/>
        </p:nvSpPr>
        <p:spPr>
          <a:xfrm>
            <a:off x="6023842" y="2657883"/>
            <a:ext cx="1311478"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7" name="Rectángulo 66"/>
          <p:cNvSpPr/>
          <p:nvPr/>
        </p:nvSpPr>
        <p:spPr>
          <a:xfrm>
            <a:off x="7435198" y="2657883"/>
            <a:ext cx="1311478" cy="43167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8" name="Google Shape;391;p49">
            <a:extLst>
              <a:ext uri="{FF2B5EF4-FFF2-40B4-BE49-F238E27FC236}">
                <a16:creationId xmlns:a16="http://schemas.microsoft.com/office/drawing/2014/main" id="{B03A2F01-45DF-2C92-C8C9-126EB34E3A70}"/>
              </a:ext>
            </a:extLst>
          </p:cNvPr>
          <p:cNvSpPr txBox="1">
            <a:spLocks/>
          </p:cNvSpPr>
          <p:nvPr/>
        </p:nvSpPr>
        <p:spPr>
          <a:xfrm>
            <a:off x="579215" y="2655692"/>
            <a:ext cx="909883"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err="1" smtClean="0">
                <a:latin typeface="Century Gothic" panose="020B0502020202020204" pitchFamily="34" charset="0"/>
              </a:rPr>
              <a:t>Haitian</a:t>
            </a:r>
            <a:r>
              <a:rPr lang="es-ES" sz="1200" b="1" dirty="0" smtClean="0">
                <a:latin typeface="Century Gothic" panose="020B0502020202020204" pitchFamily="34" charset="0"/>
              </a:rPr>
              <a:t> Ji</a:t>
            </a:r>
            <a:endParaRPr lang="es-ES" sz="1200" b="1" dirty="0">
              <a:latin typeface="Century Gothic" panose="020B0502020202020204" pitchFamily="34" charset="0"/>
            </a:endParaRPr>
          </a:p>
          <a:p>
            <a:pPr marL="0" indent="0">
              <a:spcAft>
                <a:spcPts val="1600"/>
              </a:spcAft>
              <a:buFont typeface="Roboto"/>
              <a:buNone/>
            </a:pPr>
            <a:endParaRPr lang="es-ES" sz="1200" b="1" dirty="0">
              <a:latin typeface="Century Gothic" panose="020B0502020202020204" pitchFamily="34" charset="0"/>
            </a:endParaRPr>
          </a:p>
        </p:txBody>
      </p:sp>
      <p:sp>
        <p:nvSpPr>
          <p:cNvPr id="69" name="Google Shape;391;p49">
            <a:extLst>
              <a:ext uri="{FF2B5EF4-FFF2-40B4-BE49-F238E27FC236}">
                <a16:creationId xmlns:a16="http://schemas.microsoft.com/office/drawing/2014/main" id="{B03A2F01-45DF-2C92-C8C9-126EB34E3A70}"/>
              </a:ext>
            </a:extLst>
          </p:cNvPr>
          <p:cNvSpPr txBox="1">
            <a:spLocks/>
          </p:cNvSpPr>
          <p:nvPr/>
        </p:nvSpPr>
        <p:spPr>
          <a:xfrm>
            <a:off x="1761610" y="2662619"/>
            <a:ext cx="1381203"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smtClean="0">
                <a:latin typeface="Century Gothic" panose="020B0502020202020204" pitchFamily="34" charset="0"/>
              </a:rPr>
              <a:t>Gabriel Argente</a:t>
            </a:r>
            <a:endParaRPr lang="es-ES" sz="1200" b="1" dirty="0">
              <a:latin typeface="Century Gothic" panose="020B0502020202020204" pitchFamily="34" charset="0"/>
            </a:endParaRPr>
          </a:p>
          <a:p>
            <a:pPr marL="0" indent="0">
              <a:spcAft>
                <a:spcPts val="1600"/>
              </a:spcAft>
              <a:buFont typeface="Roboto"/>
              <a:buNone/>
            </a:pPr>
            <a:endParaRPr lang="es-ES" sz="1200" b="1" dirty="0">
              <a:latin typeface="Century Gothic" panose="020B0502020202020204" pitchFamily="34" charset="0"/>
            </a:endParaRPr>
          </a:p>
        </p:txBody>
      </p:sp>
      <p:sp>
        <p:nvSpPr>
          <p:cNvPr id="72" name="Google Shape;391;p49">
            <a:extLst>
              <a:ext uri="{FF2B5EF4-FFF2-40B4-BE49-F238E27FC236}">
                <a16:creationId xmlns:a16="http://schemas.microsoft.com/office/drawing/2014/main" id="{B03A2F01-45DF-2C92-C8C9-126EB34E3A70}"/>
              </a:ext>
            </a:extLst>
          </p:cNvPr>
          <p:cNvSpPr txBox="1">
            <a:spLocks/>
          </p:cNvSpPr>
          <p:nvPr/>
        </p:nvSpPr>
        <p:spPr>
          <a:xfrm>
            <a:off x="3223382" y="2662619"/>
            <a:ext cx="1334429"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smtClean="0">
                <a:latin typeface="Century Gothic" panose="020B0502020202020204" pitchFamily="34" charset="0"/>
              </a:rPr>
              <a:t>Diego Sánchez</a:t>
            </a:r>
            <a:endParaRPr lang="es-ES" sz="1200" b="1" dirty="0">
              <a:latin typeface="Century Gothic" panose="020B0502020202020204" pitchFamily="34" charset="0"/>
            </a:endParaRPr>
          </a:p>
          <a:p>
            <a:pPr marL="0" indent="0">
              <a:spcAft>
                <a:spcPts val="1600"/>
              </a:spcAft>
              <a:buFont typeface="Roboto"/>
              <a:buNone/>
            </a:pPr>
            <a:endParaRPr lang="es-ES" sz="1200" b="1" dirty="0">
              <a:latin typeface="Century Gothic" panose="020B0502020202020204" pitchFamily="34" charset="0"/>
            </a:endParaRPr>
          </a:p>
        </p:txBody>
      </p:sp>
      <p:sp>
        <p:nvSpPr>
          <p:cNvPr id="73" name="Google Shape;391;p49">
            <a:extLst>
              <a:ext uri="{FF2B5EF4-FFF2-40B4-BE49-F238E27FC236}">
                <a16:creationId xmlns:a16="http://schemas.microsoft.com/office/drawing/2014/main" id="{B03A2F01-45DF-2C92-C8C9-126EB34E3A70}"/>
              </a:ext>
            </a:extLst>
          </p:cNvPr>
          <p:cNvSpPr txBox="1">
            <a:spLocks/>
          </p:cNvSpPr>
          <p:nvPr/>
        </p:nvSpPr>
        <p:spPr>
          <a:xfrm>
            <a:off x="4732641" y="2662619"/>
            <a:ext cx="1030849"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err="1" smtClean="0">
                <a:latin typeface="Century Gothic" panose="020B0502020202020204" pitchFamily="34" charset="0"/>
              </a:rPr>
              <a:t>Davit</a:t>
            </a:r>
            <a:r>
              <a:rPr lang="es-ES" sz="1200" b="1" dirty="0" smtClean="0">
                <a:latin typeface="Century Gothic" panose="020B0502020202020204" pitchFamily="34" charset="0"/>
              </a:rPr>
              <a:t> Costa</a:t>
            </a:r>
            <a:endParaRPr lang="es-ES" sz="1200" b="1" dirty="0">
              <a:latin typeface="Century Gothic" panose="020B0502020202020204" pitchFamily="34" charset="0"/>
            </a:endParaRPr>
          </a:p>
          <a:p>
            <a:pPr marL="0" indent="0">
              <a:spcAft>
                <a:spcPts val="1600"/>
              </a:spcAft>
              <a:buFont typeface="Roboto"/>
              <a:buNone/>
            </a:pPr>
            <a:endParaRPr lang="es-ES" sz="1200" b="1" dirty="0">
              <a:latin typeface="Century Gothic" panose="020B0502020202020204" pitchFamily="34" charset="0"/>
            </a:endParaRPr>
          </a:p>
        </p:txBody>
      </p:sp>
      <p:sp>
        <p:nvSpPr>
          <p:cNvPr id="74" name="Google Shape;391;p49">
            <a:extLst>
              <a:ext uri="{FF2B5EF4-FFF2-40B4-BE49-F238E27FC236}">
                <a16:creationId xmlns:a16="http://schemas.microsoft.com/office/drawing/2014/main" id="{B03A2F01-45DF-2C92-C8C9-126EB34E3A70}"/>
              </a:ext>
            </a:extLst>
          </p:cNvPr>
          <p:cNvSpPr txBox="1">
            <a:spLocks/>
          </p:cNvSpPr>
          <p:nvPr/>
        </p:nvSpPr>
        <p:spPr>
          <a:xfrm>
            <a:off x="6177542" y="2665166"/>
            <a:ext cx="1004075"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smtClean="0">
                <a:latin typeface="Century Gothic" panose="020B0502020202020204" pitchFamily="34" charset="0"/>
              </a:rPr>
              <a:t>Iván López</a:t>
            </a:r>
            <a:endParaRPr lang="es-ES" sz="1200" b="1" dirty="0">
              <a:latin typeface="Century Gothic" panose="020B0502020202020204" pitchFamily="34" charset="0"/>
            </a:endParaRPr>
          </a:p>
          <a:p>
            <a:pPr marL="0" indent="0">
              <a:spcAft>
                <a:spcPts val="1600"/>
              </a:spcAft>
              <a:buFont typeface="Roboto"/>
              <a:buNone/>
            </a:pPr>
            <a:endParaRPr lang="es-ES" sz="1200" b="1" dirty="0">
              <a:latin typeface="Century Gothic" panose="020B0502020202020204" pitchFamily="34" charset="0"/>
            </a:endParaRPr>
          </a:p>
        </p:txBody>
      </p:sp>
      <p:sp>
        <p:nvSpPr>
          <p:cNvPr id="75" name="Google Shape;391;p49">
            <a:extLst>
              <a:ext uri="{FF2B5EF4-FFF2-40B4-BE49-F238E27FC236}">
                <a16:creationId xmlns:a16="http://schemas.microsoft.com/office/drawing/2014/main" id="{B03A2F01-45DF-2C92-C8C9-126EB34E3A70}"/>
              </a:ext>
            </a:extLst>
          </p:cNvPr>
          <p:cNvSpPr txBox="1">
            <a:spLocks/>
          </p:cNvSpPr>
          <p:nvPr/>
        </p:nvSpPr>
        <p:spPr>
          <a:xfrm>
            <a:off x="7474441" y="2662619"/>
            <a:ext cx="1232989"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1200" b="1" dirty="0" smtClean="0">
                <a:latin typeface="Century Gothic" panose="020B0502020202020204" pitchFamily="34" charset="0"/>
              </a:rPr>
              <a:t>Marcos Simón</a:t>
            </a:r>
            <a:endParaRPr lang="es-ES" sz="1200" b="1" dirty="0">
              <a:latin typeface="Century Gothic" panose="020B0502020202020204" pitchFamily="34" charset="0"/>
            </a:endParaRPr>
          </a:p>
          <a:p>
            <a:pPr marL="0" indent="0">
              <a:spcAft>
                <a:spcPts val="1600"/>
              </a:spcAft>
              <a:buFont typeface="Roboto"/>
              <a:buNone/>
            </a:pPr>
            <a:endParaRPr lang="es-ES" sz="1200" b="1" dirty="0">
              <a:latin typeface="Century Gothic" panose="020B0502020202020204" pitchFamily="34" charset="0"/>
            </a:endParaRPr>
          </a:p>
        </p:txBody>
      </p:sp>
      <p:sp>
        <p:nvSpPr>
          <p:cNvPr id="76" name="Google Shape;391;p49">
            <a:extLst>
              <a:ext uri="{FF2B5EF4-FFF2-40B4-BE49-F238E27FC236}">
                <a16:creationId xmlns:a16="http://schemas.microsoft.com/office/drawing/2014/main" id="{B03A2F01-45DF-2C92-C8C9-126EB34E3A70}"/>
              </a:ext>
            </a:extLst>
          </p:cNvPr>
          <p:cNvSpPr txBox="1">
            <a:spLocks/>
          </p:cNvSpPr>
          <p:nvPr/>
        </p:nvSpPr>
        <p:spPr>
          <a:xfrm>
            <a:off x="428213" y="3152113"/>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smtClean="0">
                <a:latin typeface="Century Gothic" panose="020B0502020202020204" pitchFamily="34" charset="0"/>
              </a:rPr>
              <a:t>-Programador de </a:t>
            </a:r>
            <a:r>
              <a:rPr lang="es-ES" sz="1100" dirty="0" err="1" smtClean="0">
                <a:latin typeface="Century Gothic" panose="020B0502020202020204" pitchFamily="34" charset="0"/>
              </a:rPr>
              <a:t>backend</a:t>
            </a:r>
            <a:endParaRPr lang="es-ES" sz="1100" dirty="0" smtClean="0">
              <a:latin typeface="Century Gothic" panose="020B0502020202020204" pitchFamily="34" charset="0"/>
            </a:endParaRPr>
          </a:p>
          <a:p>
            <a:pPr marL="0" indent="0">
              <a:spcAft>
                <a:spcPts val="600"/>
              </a:spcAft>
              <a:buFont typeface="Roboto"/>
              <a:buNone/>
            </a:pPr>
            <a:r>
              <a:rPr lang="es-ES" sz="1100" dirty="0" smtClean="0">
                <a:latin typeface="Century Gothic" panose="020B0502020202020204" pitchFamily="34" charset="0"/>
              </a:rPr>
              <a:t>-Diseñador base de datos</a:t>
            </a:r>
            <a:endParaRPr lang="es-ES" sz="1100" dirty="0">
              <a:latin typeface="Century Gothic" panose="020B0502020202020204" pitchFamily="34" charset="0"/>
            </a:endParaRPr>
          </a:p>
          <a:p>
            <a:pPr marL="0" indent="0">
              <a:spcAft>
                <a:spcPts val="600"/>
              </a:spcAft>
              <a:buFont typeface="Roboto"/>
              <a:buNone/>
            </a:pPr>
            <a:endParaRPr lang="es-ES" sz="1100" dirty="0">
              <a:latin typeface="Century Gothic" panose="020B0502020202020204" pitchFamily="34" charset="0"/>
            </a:endParaRPr>
          </a:p>
        </p:txBody>
      </p:sp>
      <p:sp>
        <p:nvSpPr>
          <p:cNvPr id="77" name="Google Shape;391;p49">
            <a:extLst>
              <a:ext uri="{FF2B5EF4-FFF2-40B4-BE49-F238E27FC236}">
                <a16:creationId xmlns:a16="http://schemas.microsoft.com/office/drawing/2014/main" id="{B03A2F01-45DF-2C92-C8C9-126EB34E3A70}"/>
              </a:ext>
            </a:extLst>
          </p:cNvPr>
          <p:cNvSpPr txBox="1">
            <a:spLocks/>
          </p:cNvSpPr>
          <p:nvPr/>
        </p:nvSpPr>
        <p:spPr>
          <a:xfrm>
            <a:off x="1827031" y="3143333"/>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smtClean="0">
                <a:latin typeface="Century Gothic" panose="020B0502020202020204" pitchFamily="34" charset="0"/>
              </a:rPr>
              <a:t>-Programador de </a:t>
            </a:r>
            <a:r>
              <a:rPr lang="es-ES" sz="1100" dirty="0" err="1" smtClean="0">
                <a:latin typeface="Century Gothic" panose="020B0502020202020204" pitchFamily="34" charset="0"/>
              </a:rPr>
              <a:t>backend</a:t>
            </a:r>
            <a:endParaRPr lang="es-ES" sz="1100" dirty="0" smtClean="0">
              <a:latin typeface="Century Gothic" panose="020B0502020202020204" pitchFamily="34" charset="0"/>
            </a:endParaRPr>
          </a:p>
          <a:p>
            <a:pPr marL="0" indent="0">
              <a:spcAft>
                <a:spcPts val="600"/>
              </a:spcAft>
              <a:buFont typeface="Roboto"/>
              <a:buNone/>
            </a:pPr>
            <a:r>
              <a:rPr lang="es-ES" sz="1100" dirty="0" smtClean="0">
                <a:latin typeface="Century Gothic" panose="020B0502020202020204" pitchFamily="34" charset="0"/>
              </a:rPr>
              <a:t>-Diseñador base de datos</a:t>
            </a:r>
          </a:p>
          <a:p>
            <a:pPr marL="0" indent="0">
              <a:spcAft>
                <a:spcPts val="600"/>
              </a:spcAft>
              <a:buFont typeface="Roboto"/>
              <a:buNone/>
            </a:pPr>
            <a:r>
              <a:rPr lang="es-ES" sz="1100" dirty="0" smtClean="0">
                <a:latin typeface="Century Gothic" panose="020B0502020202020204" pitchFamily="34" charset="0"/>
              </a:rPr>
              <a:t>-Diseñador de </a:t>
            </a:r>
            <a:r>
              <a:rPr lang="es-ES" sz="1100" dirty="0" err="1" smtClean="0">
                <a:latin typeface="Century Gothic" panose="020B0502020202020204" pitchFamily="34" charset="0"/>
              </a:rPr>
              <a:t>frontend</a:t>
            </a:r>
            <a:endParaRPr lang="es-ES" sz="1100" dirty="0">
              <a:latin typeface="Century Gothic" panose="020B0502020202020204" pitchFamily="34" charset="0"/>
            </a:endParaRPr>
          </a:p>
          <a:p>
            <a:pPr marL="0" indent="0">
              <a:spcAft>
                <a:spcPts val="600"/>
              </a:spcAft>
              <a:buFont typeface="Roboto"/>
              <a:buNone/>
            </a:pPr>
            <a:endParaRPr lang="es-ES" sz="1100" dirty="0">
              <a:latin typeface="Century Gothic" panose="020B0502020202020204" pitchFamily="34" charset="0"/>
            </a:endParaRPr>
          </a:p>
        </p:txBody>
      </p:sp>
      <p:sp>
        <p:nvSpPr>
          <p:cNvPr id="78" name="Google Shape;391;p49">
            <a:extLst>
              <a:ext uri="{FF2B5EF4-FFF2-40B4-BE49-F238E27FC236}">
                <a16:creationId xmlns:a16="http://schemas.microsoft.com/office/drawing/2014/main" id="{B03A2F01-45DF-2C92-C8C9-126EB34E3A70}"/>
              </a:ext>
            </a:extLst>
          </p:cNvPr>
          <p:cNvSpPr txBox="1">
            <a:spLocks/>
          </p:cNvSpPr>
          <p:nvPr/>
        </p:nvSpPr>
        <p:spPr>
          <a:xfrm>
            <a:off x="3238388" y="3121811"/>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smtClean="0">
                <a:latin typeface="Century Gothic" panose="020B0502020202020204" pitchFamily="34" charset="0"/>
              </a:rPr>
              <a:t>-Diseñador de </a:t>
            </a:r>
            <a:r>
              <a:rPr lang="es-ES" sz="1100" dirty="0" err="1" smtClean="0">
                <a:latin typeface="Century Gothic" panose="020B0502020202020204" pitchFamily="34" charset="0"/>
              </a:rPr>
              <a:t>frontend</a:t>
            </a:r>
            <a:endParaRPr lang="es-ES" sz="1100" dirty="0">
              <a:latin typeface="Century Gothic" panose="020B0502020202020204" pitchFamily="34" charset="0"/>
            </a:endParaRPr>
          </a:p>
          <a:p>
            <a:pPr marL="0" indent="0">
              <a:spcAft>
                <a:spcPts val="600"/>
              </a:spcAft>
              <a:buFont typeface="Roboto"/>
              <a:buNone/>
            </a:pPr>
            <a:r>
              <a:rPr lang="es-ES" sz="1100" dirty="0" smtClean="0">
                <a:latin typeface="Century Gothic" panose="020B0502020202020204" pitchFamily="34" charset="0"/>
              </a:rPr>
              <a:t>-Diseñador de la página web</a:t>
            </a:r>
            <a:endParaRPr lang="es-ES" sz="1100" dirty="0">
              <a:latin typeface="Century Gothic" panose="020B0502020202020204" pitchFamily="34" charset="0"/>
            </a:endParaRPr>
          </a:p>
        </p:txBody>
      </p:sp>
      <p:sp>
        <p:nvSpPr>
          <p:cNvPr id="79" name="Google Shape;391;p49">
            <a:extLst>
              <a:ext uri="{FF2B5EF4-FFF2-40B4-BE49-F238E27FC236}">
                <a16:creationId xmlns:a16="http://schemas.microsoft.com/office/drawing/2014/main" id="{B03A2F01-45DF-2C92-C8C9-126EB34E3A70}"/>
              </a:ext>
            </a:extLst>
          </p:cNvPr>
          <p:cNvSpPr txBox="1">
            <a:spLocks/>
          </p:cNvSpPr>
          <p:nvPr/>
        </p:nvSpPr>
        <p:spPr>
          <a:xfrm>
            <a:off x="4640146" y="3121811"/>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smtClean="0">
                <a:latin typeface="Century Gothic" panose="020B0502020202020204" pitchFamily="34" charset="0"/>
              </a:rPr>
              <a:t>-Programador de </a:t>
            </a:r>
            <a:r>
              <a:rPr lang="es-ES" sz="1100" dirty="0" err="1" smtClean="0">
                <a:latin typeface="Century Gothic" panose="020B0502020202020204" pitchFamily="34" charset="0"/>
              </a:rPr>
              <a:t>backend</a:t>
            </a:r>
            <a:endParaRPr lang="es-ES" sz="1100" dirty="0">
              <a:latin typeface="Century Gothic" panose="020B0502020202020204" pitchFamily="34" charset="0"/>
            </a:endParaRPr>
          </a:p>
          <a:p>
            <a:pPr marL="0" indent="0">
              <a:spcAft>
                <a:spcPts val="600"/>
              </a:spcAft>
              <a:buFont typeface="Roboto"/>
              <a:buNone/>
            </a:pPr>
            <a:r>
              <a:rPr lang="es-ES" sz="1100" dirty="0" smtClean="0">
                <a:latin typeface="Century Gothic" panose="020B0502020202020204" pitchFamily="34" charset="0"/>
              </a:rPr>
              <a:t>-Diseñador</a:t>
            </a:r>
            <a:r>
              <a:rPr lang="es-ES" sz="1100" dirty="0">
                <a:latin typeface="Century Gothic" panose="020B0502020202020204" pitchFamily="34" charset="0"/>
              </a:rPr>
              <a:t> </a:t>
            </a:r>
            <a:r>
              <a:rPr lang="es-ES" sz="1100" dirty="0" smtClean="0">
                <a:latin typeface="Century Gothic" panose="020B0502020202020204" pitchFamily="34" charset="0"/>
              </a:rPr>
              <a:t>base de datos</a:t>
            </a:r>
            <a:endParaRPr lang="es-ES" sz="1100" dirty="0" smtClean="0">
              <a:latin typeface="Century Gothic" panose="020B0502020202020204" pitchFamily="34" charset="0"/>
            </a:endParaRPr>
          </a:p>
        </p:txBody>
      </p:sp>
      <p:sp>
        <p:nvSpPr>
          <p:cNvPr id="80" name="Google Shape;391;p49">
            <a:extLst>
              <a:ext uri="{FF2B5EF4-FFF2-40B4-BE49-F238E27FC236}">
                <a16:creationId xmlns:a16="http://schemas.microsoft.com/office/drawing/2014/main" id="{B03A2F01-45DF-2C92-C8C9-126EB34E3A70}"/>
              </a:ext>
            </a:extLst>
          </p:cNvPr>
          <p:cNvSpPr txBox="1">
            <a:spLocks/>
          </p:cNvSpPr>
          <p:nvPr/>
        </p:nvSpPr>
        <p:spPr>
          <a:xfrm>
            <a:off x="6079727" y="3099502"/>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smtClean="0">
                <a:latin typeface="Century Gothic" panose="020B0502020202020204" pitchFamily="34" charset="0"/>
              </a:rPr>
              <a:t>-Programador de </a:t>
            </a:r>
            <a:r>
              <a:rPr lang="es-ES" sz="1100" dirty="0" err="1" smtClean="0">
                <a:latin typeface="Century Gothic" panose="020B0502020202020204" pitchFamily="34" charset="0"/>
              </a:rPr>
              <a:t>backend</a:t>
            </a:r>
            <a:endParaRPr lang="es-ES" sz="1100" dirty="0">
              <a:latin typeface="Century Gothic" panose="020B0502020202020204" pitchFamily="34" charset="0"/>
            </a:endParaRPr>
          </a:p>
          <a:p>
            <a:pPr marL="0" indent="0">
              <a:spcAft>
                <a:spcPts val="600"/>
              </a:spcAft>
              <a:buFont typeface="Roboto"/>
              <a:buNone/>
            </a:pPr>
            <a:r>
              <a:rPr lang="es-ES" sz="1100" dirty="0" smtClean="0">
                <a:latin typeface="Century Gothic" panose="020B0502020202020204" pitchFamily="34" charset="0"/>
              </a:rPr>
              <a:t>-Diseñador</a:t>
            </a:r>
            <a:r>
              <a:rPr lang="es-ES" sz="1100" dirty="0">
                <a:latin typeface="Century Gothic" panose="020B0502020202020204" pitchFamily="34" charset="0"/>
              </a:rPr>
              <a:t> </a:t>
            </a:r>
            <a:r>
              <a:rPr lang="es-ES" sz="1100" dirty="0" smtClean="0">
                <a:latin typeface="Century Gothic" panose="020B0502020202020204" pitchFamily="34" charset="0"/>
              </a:rPr>
              <a:t>base de datos</a:t>
            </a:r>
            <a:endParaRPr lang="es-ES" sz="1100" dirty="0" smtClean="0">
              <a:latin typeface="Century Gothic" panose="020B0502020202020204" pitchFamily="34" charset="0"/>
            </a:endParaRPr>
          </a:p>
        </p:txBody>
      </p:sp>
      <p:sp>
        <p:nvSpPr>
          <p:cNvPr id="82" name="Google Shape;391;p49">
            <a:extLst>
              <a:ext uri="{FF2B5EF4-FFF2-40B4-BE49-F238E27FC236}">
                <a16:creationId xmlns:a16="http://schemas.microsoft.com/office/drawing/2014/main" id="{B03A2F01-45DF-2C92-C8C9-126EB34E3A70}"/>
              </a:ext>
            </a:extLst>
          </p:cNvPr>
          <p:cNvSpPr txBox="1">
            <a:spLocks/>
          </p:cNvSpPr>
          <p:nvPr/>
        </p:nvSpPr>
        <p:spPr>
          <a:xfrm>
            <a:off x="7453825" y="3089561"/>
            <a:ext cx="1274220" cy="3179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600"/>
              </a:spcAft>
              <a:buFont typeface="Roboto"/>
              <a:buNone/>
            </a:pPr>
            <a:r>
              <a:rPr lang="es-ES" sz="1100" dirty="0" smtClean="0">
                <a:latin typeface="Century Gothic" panose="020B0502020202020204" pitchFamily="34" charset="0"/>
              </a:rPr>
              <a:t>-Diseñador de </a:t>
            </a:r>
            <a:r>
              <a:rPr lang="es-ES" sz="1100" dirty="0" err="1" smtClean="0">
                <a:latin typeface="Century Gothic" panose="020B0502020202020204" pitchFamily="34" charset="0"/>
              </a:rPr>
              <a:t>frontend</a:t>
            </a:r>
            <a:endParaRPr lang="es-ES" sz="1100" dirty="0">
              <a:latin typeface="Century Gothic" panose="020B0502020202020204" pitchFamily="34" charset="0"/>
            </a:endParaRPr>
          </a:p>
          <a:p>
            <a:pPr marL="0" indent="0">
              <a:spcAft>
                <a:spcPts val="600"/>
              </a:spcAft>
              <a:buFont typeface="Roboto"/>
              <a:buNone/>
            </a:pPr>
            <a:r>
              <a:rPr lang="es-ES" sz="1100" dirty="0" smtClean="0">
                <a:latin typeface="Century Gothic" panose="020B0502020202020204" pitchFamily="34" charset="0"/>
              </a:rPr>
              <a:t>-Diseñador de la página web</a:t>
            </a:r>
            <a:endParaRPr lang="es-ES" sz="1100" dirty="0">
              <a:latin typeface="Century Gothic" panose="020B0502020202020204" pitchFamily="34" charset="0"/>
            </a:endParaRPr>
          </a:p>
        </p:txBody>
      </p:sp>
    </p:spTree>
    <p:extLst>
      <p:ext uri="{BB962C8B-B14F-4D97-AF65-F5344CB8AC3E}">
        <p14:creationId xmlns:p14="http://schemas.microsoft.com/office/powerpoint/2010/main" val="2069224395"/>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388"/>
        <p:cNvGrpSpPr/>
        <p:nvPr/>
      </p:nvGrpSpPr>
      <p:grpSpPr>
        <a:xfrm>
          <a:off x="0" y="0"/>
          <a:ext cx="0" cy="0"/>
          <a:chOff x="0" y="0"/>
          <a:chExt cx="0" cy="0"/>
        </a:xfrm>
      </p:grpSpPr>
      <p:pic>
        <p:nvPicPr>
          <p:cNvPr id="10" name="Picture 2" descr="International Week en Florida Universitaria - ACADE"/>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0" y="0"/>
            <a:ext cx="13666304" cy="514350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p:cNvSpPr/>
          <p:nvPr/>
        </p:nvSpPr>
        <p:spPr>
          <a:xfrm>
            <a:off x="3283100" y="607868"/>
            <a:ext cx="4232848"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1" name="Google Shape;391;p49"/>
          <p:cNvSpPr txBox="1">
            <a:spLocks noGrp="1"/>
          </p:cNvSpPr>
          <p:nvPr>
            <p:ph type="body" idx="1"/>
          </p:nvPr>
        </p:nvSpPr>
        <p:spPr>
          <a:xfrm>
            <a:off x="3976422" y="1448886"/>
            <a:ext cx="2957042" cy="2144158"/>
          </a:xfrm>
          <a:prstGeom prst="rect">
            <a:avLst/>
          </a:prstGeom>
        </p:spPr>
        <p:txBody>
          <a:bodyPr spcFirstLastPara="1" wrap="square" lIns="91425" tIns="91425" rIns="91425" bIns="91425" anchor="t" anchorCtr="0">
            <a:noAutofit/>
          </a:bodyPr>
          <a:lstStyle/>
          <a:p>
            <a:pPr marL="0" lvl="0" indent="0">
              <a:spcAft>
                <a:spcPts val="1600"/>
              </a:spcAft>
              <a:buNone/>
            </a:pPr>
            <a:r>
              <a:rPr lang="es-ES" sz="1400" b="1" dirty="0" smtClean="0">
                <a:latin typeface="Century Gothic" panose="020B0502020202020204" pitchFamily="34" charset="0"/>
              </a:rPr>
              <a:t>Florid</a:t>
            </a:r>
            <a:r>
              <a:rPr lang="es-ES" sz="1400" b="1" dirty="0" smtClean="0">
                <a:solidFill>
                  <a:srgbClr val="FF0000"/>
                </a:solidFill>
                <a:latin typeface="Century Gothic" panose="020B0502020202020204" pitchFamily="34" charset="0"/>
              </a:rPr>
              <a:t>App</a:t>
            </a:r>
            <a:r>
              <a:rPr lang="es-ES" sz="1400" b="1" dirty="0" smtClean="0">
                <a:latin typeface="Century Gothic" panose="020B0502020202020204" pitchFamily="34" charset="0"/>
              </a:rPr>
              <a:t> </a:t>
            </a:r>
            <a:r>
              <a:rPr lang="es-ES" sz="1400" b="1" dirty="0">
                <a:latin typeface="Century Gothic" panose="020B0502020202020204" pitchFamily="34" charset="0"/>
              </a:rPr>
              <a:t>es una aplicación que mejora la gestión de los servicios del centro educativo Florida Universitaria, los usuarios dispondrán de diferentes herramientas que agilizaran procesos difíciles de tratar como las reuniones con los diferentes docentes del centro</a:t>
            </a:r>
            <a:r>
              <a:rPr lang="es-ES" sz="1400" dirty="0">
                <a:latin typeface="Century Gothic" panose="020B0502020202020204" pitchFamily="34" charset="0"/>
              </a:rPr>
              <a:t>.</a:t>
            </a:r>
            <a:endParaRPr sz="1400" dirty="0">
              <a:latin typeface="Century Gothic" panose="020B0502020202020204" pitchFamily="34" charset="0"/>
            </a:endParaRPr>
          </a:p>
        </p:txBody>
      </p:sp>
      <p:grpSp>
        <p:nvGrpSpPr>
          <p:cNvPr id="2" name="Grupo 1">
            <a:extLst>
              <a:ext uri="{FF2B5EF4-FFF2-40B4-BE49-F238E27FC236}">
                <a16:creationId xmlns:a16="http://schemas.microsoft.com/office/drawing/2014/main" id="{BD3957E0-8CD0-9186-50F5-E83411382086}"/>
              </a:ext>
            </a:extLst>
          </p:cNvPr>
          <p:cNvGrpSpPr/>
          <p:nvPr/>
        </p:nvGrpSpPr>
        <p:grpSpPr>
          <a:xfrm>
            <a:off x="1536533" y="607868"/>
            <a:ext cx="1593867" cy="3927764"/>
            <a:chOff x="1844927" y="602840"/>
            <a:chExt cx="1593867" cy="3927764"/>
          </a:xfrm>
          <a:solidFill>
            <a:schemeClr val="accent4">
              <a:lumMod val="60000"/>
              <a:lumOff val="40000"/>
            </a:schemeClr>
          </a:solidFill>
        </p:grpSpPr>
        <p:sp>
          <p:nvSpPr>
            <p:cNvPr id="6" name="Rectángulo 5"/>
            <p:cNvSpPr/>
            <p:nvPr/>
          </p:nvSpPr>
          <p:spPr>
            <a:xfrm>
              <a:off x="1844927" y="602840"/>
              <a:ext cx="1593867" cy="392776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Google Shape;391;p49">
              <a:extLst>
                <a:ext uri="{FF2B5EF4-FFF2-40B4-BE49-F238E27FC236}">
                  <a16:creationId xmlns:a16="http://schemas.microsoft.com/office/drawing/2014/main" id="{B03A2F01-45DF-2C92-C8C9-126EB34E3A70}"/>
                </a:ext>
              </a:extLst>
            </p:cNvPr>
            <p:cNvSpPr txBox="1">
              <a:spLocks/>
            </p:cNvSpPr>
            <p:nvPr/>
          </p:nvSpPr>
          <p:spPr>
            <a:xfrm rot="16200000">
              <a:off x="958455" y="2165201"/>
              <a:ext cx="3200561" cy="701470"/>
            </a:xfrm>
            <a:prstGeom prst="rect">
              <a:avLst/>
            </a:prstGeom>
            <a:grpFill/>
            <a:ln w="3175">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3200" i="1" dirty="0">
                  <a:latin typeface="Century Gothic" panose="020B0502020202020204" pitchFamily="34" charset="0"/>
                </a:rPr>
                <a:t>PRESENTACIÓN</a:t>
              </a:r>
            </a:p>
            <a:p>
              <a:pPr marL="0" indent="0">
                <a:spcAft>
                  <a:spcPts val="1600"/>
                </a:spcAft>
                <a:buFont typeface="Roboto"/>
                <a:buNone/>
              </a:pPr>
              <a:endParaRPr lang="es-ES" sz="3200" i="1" dirty="0">
                <a:latin typeface="Century Gothic" panose="020B0502020202020204" pitchFamily="34" charset="0"/>
              </a:endParaRPr>
            </a:p>
          </p:txBody>
        </p:sp>
      </p:grpSp>
    </p:spTree>
    <p:extLst>
      <p:ext uri="{BB962C8B-B14F-4D97-AF65-F5344CB8AC3E}">
        <p14:creationId xmlns:p14="http://schemas.microsoft.com/office/powerpoint/2010/main" val="3084382466"/>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388"/>
        <p:cNvGrpSpPr/>
        <p:nvPr/>
      </p:nvGrpSpPr>
      <p:grpSpPr>
        <a:xfrm>
          <a:off x="0" y="0"/>
          <a:ext cx="0" cy="0"/>
          <a:chOff x="0" y="0"/>
          <a:chExt cx="0" cy="0"/>
        </a:xfrm>
      </p:grpSpPr>
      <p:pic>
        <p:nvPicPr>
          <p:cNvPr id="7" name="Picture 2" descr="International Week en Florida Universitaria - ACADE"/>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0" y="0"/>
            <a:ext cx="13666304" cy="514350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p:cNvSpPr/>
          <p:nvPr/>
        </p:nvSpPr>
        <p:spPr>
          <a:xfrm>
            <a:off x="3283100" y="607868"/>
            <a:ext cx="4232848"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1" name="Google Shape;391;p49"/>
          <p:cNvSpPr txBox="1">
            <a:spLocks noGrp="1"/>
          </p:cNvSpPr>
          <p:nvPr>
            <p:ph type="body" idx="1"/>
          </p:nvPr>
        </p:nvSpPr>
        <p:spPr>
          <a:xfrm>
            <a:off x="3976422" y="1448886"/>
            <a:ext cx="2957042" cy="2144158"/>
          </a:xfrm>
          <a:prstGeom prst="rect">
            <a:avLst/>
          </a:prstGeom>
        </p:spPr>
        <p:txBody>
          <a:bodyPr spcFirstLastPara="1" wrap="square" lIns="91425" tIns="91425" rIns="91425" bIns="91425" anchor="t" anchorCtr="0">
            <a:noAutofit/>
          </a:bodyPr>
          <a:lstStyle/>
          <a:p>
            <a:pPr marL="0" lvl="0" indent="0">
              <a:spcAft>
                <a:spcPts val="1600"/>
              </a:spcAft>
              <a:buNone/>
            </a:pPr>
            <a:r>
              <a:rPr lang="es-ES" sz="1400" b="1" dirty="0">
                <a:latin typeface="Century Gothic" panose="020B0502020202020204" pitchFamily="34" charset="0"/>
              </a:rPr>
              <a:t>Pensamos en como satisfacer las necesidades de </a:t>
            </a:r>
            <a:r>
              <a:rPr lang="es-ES" sz="1400" b="1" dirty="0" smtClean="0">
                <a:latin typeface="Century Gothic" panose="020B0502020202020204" pitchFamily="34" charset="0"/>
              </a:rPr>
              <a:t>tanto alumnos como docentes de Florida </a:t>
            </a:r>
            <a:r>
              <a:rPr lang="es-ES" sz="1400" b="1" dirty="0">
                <a:latin typeface="Century Gothic" panose="020B0502020202020204" pitchFamily="34" charset="0"/>
              </a:rPr>
              <a:t>con una sola aplicación, la cual </a:t>
            </a:r>
            <a:r>
              <a:rPr lang="es-ES" sz="1400" b="1" dirty="0" smtClean="0">
                <a:latin typeface="Century Gothic" panose="020B0502020202020204" pitchFamily="34" charset="0"/>
              </a:rPr>
              <a:t>propiciaría</a:t>
            </a:r>
            <a:r>
              <a:rPr lang="es-ES" sz="1400" b="1" dirty="0" smtClean="0">
                <a:latin typeface="Century Gothic" panose="020B0502020202020204" pitchFamily="34" charset="0"/>
              </a:rPr>
              <a:t> y agilizaría el uso de los siguientes servicios</a:t>
            </a:r>
            <a:r>
              <a:rPr lang="es-ES" sz="1400" b="1" dirty="0" smtClean="0">
                <a:latin typeface="Century Gothic" panose="020B0502020202020204" pitchFamily="34" charset="0"/>
              </a:rPr>
              <a:t>…</a:t>
            </a:r>
            <a:endParaRPr lang="es-ES" sz="1400" b="1" dirty="0">
              <a:latin typeface="Century Gothic" panose="020B0502020202020204" pitchFamily="34" charset="0"/>
            </a:endParaRPr>
          </a:p>
          <a:p>
            <a:pPr marL="0" lvl="0" indent="0">
              <a:spcAft>
                <a:spcPts val="1600"/>
              </a:spcAft>
              <a:buNone/>
            </a:pPr>
            <a:r>
              <a:rPr lang="es-ES" sz="1400" b="1" dirty="0">
                <a:latin typeface="Century Gothic" panose="020B0502020202020204" pitchFamily="34" charset="0"/>
              </a:rPr>
              <a:t>Cafetería, Biblioteca, Reuniones y Info. Ciclos</a:t>
            </a:r>
          </a:p>
        </p:txBody>
      </p:sp>
      <p:grpSp>
        <p:nvGrpSpPr>
          <p:cNvPr id="2" name="Grupo 1"/>
          <p:cNvGrpSpPr/>
          <p:nvPr/>
        </p:nvGrpSpPr>
        <p:grpSpPr>
          <a:xfrm>
            <a:off x="1536532" y="607868"/>
            <a:ext cx="1593867" cy="3927764"/>
            <a:chOff x="1536532" y="607868"/>
            <a:chExt cx="1593867" cy="3927764"/>
          </a:xfrm>
          <a:solidFill>
            <a:schemeClr val="accent4">
              <a:lumMod val="60000"/>
              <a:lumOff val="40000"/>
            </a:schemeClr>
          </a:solidFill>
        </p:grpSpPr>
        <p:sp>
          <p:nvSpPr>
            <p:cNvPr id="6" name="Rectángulo 5"/>
            <p:cNvSpPr/>
            <p:nvPr/>
          </p:nvSpPr>
          <p:spPr>
            <a:xfrm>
              <a:off x="1536532" y="607868"/>
              <a:ext cx="1593867" cy="392776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8" name="Google Shape;391;p49">
              <a:extLst>
                <a:ext uri="{FF2B5EF4-FFF2-40B4-BE49-F238E27FC236}">
                  <a16:creationId xmlns:a16="http://schemas.microsoft.com/office/drawing/2014/main" id="{B03A2F01-45DF-2C92-C8C9-126EB34E3A70}"/>
                </a:ext>
              </a:extLst>
            </p:cNvPr>
            <p:cNvSpPr txBox="1">
              <a:spLocks/>
            </p:cNvSpPr>
            <p:nvPr/>
          </p:nvSpPr>
          <p:spPr>
            <a:xfrm rot="16200000">
              <a:off x="567863" y="2013615"/>
              <a:ext cx="3049893" cy="701470"/>
            </a:xfrm>
            <a:prstGeom prst="rect">
              <a:avLst/>
            </a:prstGeom>
            <a:grp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None/>
              </a:pPr>
              <a:r>
                <a:rPr lang="es-ES" sz="3200" i="1" dirty="0" smtClean="0">
                  <a:solidFill>
                    <a:schemeClr val="tx1"/>
                  </a:solidFill>
                  <a:latin typeface="Century Gothic" panose="020B0502020202020204" pitchFamily="34" charset="0"/>
                </a:rPr>
                <a:t>SURGIMIENTO DE LA IDEA</a:t>
              </a:r>
              <a:endParaRPr lang="es-ES" sz="3200" i="1" dirty="0">
                <a:solidFill>
                  <a:schemeClr val="tx1"/>
                </a:solidFill>
                <a:latin typeface="Century Gothic" panose="020B0502020202020204" pitchFamily="34" charset="0"/>
              </a:endParaRPr>
            </a:p>
          </p:txBody>
        </p:sp>
      </p:grpSp>
    </p:spTree>
    <p:extLst>
      <p:ext uri="{BB962C8B-B14F-4D97-AF65-F5344CB8AC3E}">
        <p14:creationId xmlns:p14="http://schemas.microsoft.com/office/powerpoint/2010/main" val="4042827697"/>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388"/>
        <p:cNvGrpSpPr/>
        <p:nvPr/>
      </p:nvGrpSpPr>
      <p:grpSpPr>
        <a:xfrm>
          <a:off x="0" y="0"/>
          <a:ext cx="0" cy="0"/>
          <a:chOff x="0" y="0"/>
          <a:chExt cx="0" cy="0"/>
        </a:xfrm>
      </p:grpSpPr>
      <p:pic>
        <p:nvPicPr>
          <p:cNvPr id="20" name="Picture 2" descr="International Week en Florida Universitaria - ACADE"/>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0" y="0"/>
            <a:ext cx="13666304" cy="514350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p:cNvSpPr/>
          <p:nvPr/>
        </p:nvSpPr>
        <p:spPr>
          <a:xfrm>
            <a:off x="3353285" y="621728"/>
            <a:ext cx="2244863" cy="1884050"/>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Rectángulo 5"/>
          <p:cNvSpPr/>
          <p:nvPr/>
        </p:nvSpPr>
        <p:spPr>
          <a:xfrm>
            <a:off x="1540134" y="607868"/>
            <a:ext cx="1593867" cy="3927764"/>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Google Shape;391;p49">
            <a:extLst>
              <a:ext uri="{FF2B5EF4-FFF2-40B4-BE49-F238E27FC236}">
                <a16:creationId xmlns:a16="http://schemas.microsoft.com/office/drawing/2014/main" id="{B03A2F01-45DF-2C92-C8C9-126EB34E3A70}"/>
              </a:ext>
            </a:extLst>
          </p:cNvPr>
          <p:cNvSpPr txBox="1">
            <a:spLocks/>
          </p:cNvSpPr>
          <p:nvPr/>
        </p:nvSpPr>
        <p:spPr>
          <a:xfrm rot="16200000">
            <a:off x="452318" y="1673427"/>
            <a:ext cx="3200561" cy="7014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160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1600"/>
              </a:spcBef>
              <a:spcAft>
                <a:spcPts val="160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0" indent="0">
              <a:spcAft>
                <a:spcPts val="1600"/>
              </a:spcAft>
              <a:buFont typeface="Roboto"/>
              <a:buNone/>
            </a:pPr>
            <a:r>
              <a:rPr lang="es-ES" sz="3200" i="1" dirty="0">
                <a:latin typeface="Century Gothic" panose="020B0502020202020204" pitchFamily="34" charset="0"/>
              </a:rPr>
              <a:t>NUESTROS SERVICIOS</a:t>
            </a:r>
          </a:p>
        </p:txBody>
      </p:sp>
      <p:sp>
        <p:nvSpPr>
          <p:cNvPr id="12" name="Rectángulo 11">
            <a:extLst>
              <a:ext uri="{FF2B5EF4-FFF2-40B4-BE49-F238E27FC236}">
                <a16:creationId xmlns:a16="http://schemas.microsoft.com/office/drawing/2014/main" id="{CE4AD2D8-8468-C31C-4B00-6D9D10FDB42D}"/>
              </a:ext>
            </a:extLst>
          </p:cNvPr>
          <p:cNvSpPr/>
          <p:nvPr/>
        </p:nvSpPr>
        <p:spPr>
          <a:xfrm>
            <a:off x="3338517" y="2661637"/>
            <a:ext cx="2244863" cy="1884050"/>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Rectángulo 12">
            <a:extLst>
              <a:ext uri="{FF2B5EF4-FFF2-40B4-BE49-F238E27FC236}">
                <a16:creationId xmlns:a16="http://schemas.microsoft.com/office/drawing/2014/main" id="{924E6761-0653-DF01-C56E-0D7F9069AFD3}"/>
              </a:ext>
            </a:extLst>
          </p:cNvPr>
          <p:cNvSpPr/>
          <p:nvPr/>
        </p:nvSpPr>
        <p:spPr>
          <a:xfrm>
            <a:off x="5776916" y="607868"/>
            <a:ext cx="2244863" cy="1884050"/>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C51ABB9F-25D7-8F28-BEC0-E0E27C685F28}"/>
              </a:ext>
            </a:extLst>
          </p:cNvPr>
          <p:cNvSpPr/>
          <p:nvPr/>
        </p:nvSpPr>
        <p:spPr>
          <a:xfrm>
            <a:off x="5756130" y="2661637"/>
            <a:ext cx="2244863" cy="1884050"/>
          </a:xfrm>
          <a:prstGeom prst="rect">
            <a:avLst/>
          </a:prstGeom>
          <a:solidFill>
            <a:schemeClr val="accent4">
              <a:lumMod val="60000"/>
              <a:lumOff val="4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CuadroTexto 8"/>
          <p:cNvSpPr txBox="1"/>
          <p:nvPr/>
        </p:nvSpPr>
        <p:spPr>
          <a:xfrm>
            <a:off x="4013056" y="1789656"/>
            <a:ext cx="890248" cy="307777"/>
          </a:xfrm>
          <a:prstGeom prst="rect">
            <a:avLst/>
          </a:prstGeom>
          <a:noFill/>
        </p:spPr>
        <p:txBody>
          <a:bodyPr wrap="square" rtlCol="0">
            <a:spAutoFit/>
          </a:bodyPr>
          <a:lstStyle/>
          <a:p>
            <a:r>
              <a:rPr lang="es-ES" dirty="0" smtClean="0">
                <a:latin typeface="Century Gothic" panose="020B0502020202020204" pitchFamily="34" charset="0"/>
              </a:rPr>
              <a:t>Reunión</a:t>
            </a:r>
            <a:endParaRPr lang="es-ES" dirty="0">
              <a:latin typeface="Century Gothic" panose="020B0502020202020204" pitchFamily="34" charset="0"/>
            </a:endParaRPr>
          </a:p>
        </p:txBody>
      </p:sp>
      <p:sp>
        <p:nvSpPr>
          <p:cNvPr id="14" name="CuadroTexto 13"/>
          <p:cNvSpPr txBox="1"/>
          <p:nvPr/>
        </p:nvSpPr>
        <p:spPr>
          <a:xfrm>
            <a:off x="6357402" y="3813445"/>
            <a:ext cx="1083890" cy="307777"/>
          </a:xfrm>
          <a:prstGeom prst="rect">
            <a:avLst/>
          </a:prstGeom>
          <a:noFill/>
        </p:spPr>
        <p:txBody>
          <a:bodyPr wrap="square" rtlCol="0">
            <a:spAutoFit/>
          </a:bodyPr>
          <a:lstStyle/>
          <a:p>
            <a:r>
              <a:rPr lang="es-ES" dirty="0" smtClean="0">
                <a:latin typeface="Century Gothic" panose="020B0502020202020204" pitchFamily="34" charset="0"/>
              </a:rPr>
              <a:t>Biblioteca</a:t>
            </a:r>
            <a:endParaRPr lang="es-ES" dirty="0">
              <a:latin typeface="Century Gothic" panose="020B0502020202020204" pitchFamily="34" charset="0"/>
            </a:endParaRPr>
          </a:p>
        </p:txBody>
      </p:sp>
      <p:sp>
        <p:nvSpPr>
          <p:cNvPr id="15" name="CuadroTexto 14"/>
          <p:cNvSpPr txBox="1"/>
          <p:nvPr/>
        </p:nvSpPr>
        <p:spPr>
          <a:xfrm>
            <a:off x="3955413" y="3833324"/>
            <a:ext cx="1034226" cy="307777"/>
          </a:xfrm>
          <a:prstGeom prst="rect">
            <a:avLst/>
          </a:prstGeom>
          <a:noFill/>
        </p:spPr>
        <p:txBody>
          <a:bodyPr wrap="square" rtlCol="0">
            <a:spAutoFit/>
          </a:bodyPr>
          <a:lstStyle/>
          <a:p>
            <a:r>
              <a:rPr lang="es-ES" dirty="0" smtClean="0">
                <a:latin typeface="Century Gothic" panose="020B0502020202020204" pitchFamily="34" charset="0"/>
              </a:rPr>
              <a:t>Cafetería</a:t>
            </a:r>
            <a:endParaRPr lang="es-ES" dirty="0">
              <a:latin typeface="Century Gothic" panose="020B0502020202020204" pitchFamily="34" charset="0"/>
            </a:endParaRPr>
          </a:p>
        </p:txBody>
      </p:sp>
      <p:sp>
        <p:nvSpPr>
          <p:cNvPr id="17" name="CuadroTexto 16"/>
          <p:cNvSpPr txBox="1"/>
          <p:nvPr/>
        </p:nvSpPr>
        <p:spPr>
          <a:xfrm>
            <a:off x="6116607" y="1789656"/>
            <a:ext cx="1565479" cy="307777"/>
          </a:xfrm>
          <a:prstGeom prst="rect">
            <a:avLst/>
          </a:prstGeom>
          <a:noFill/>
        </p:spPr>
        <p:txBody>
          <a:bodyPr wrap="square" rtlCol="0">
            <a:spAutoFit/>
          </a:bodyPr>
          <a:lstStyle/>
          <a:p>
            <a:r>
              <a:rPr lang="es-ES" dirty="0" smtClean="0">
                <a:latin typeface="Century Gothic" panose="020B0502020202020204" pitchFamily="34" charset="0"/>
              </a:rPr>
              <a:t>Consultar Ciclos</a:t>
            </a:r>
            <a:endParaRPr lang="es-ES" dirty="0">
              <a:latin typeface="Century Gothic" panose="020B0502020202020204" pitchFamily="34" charset="0"/>
            </a:endParaRPr>
          </a:p>
        </p:txBody>
      </p:sp>
      <p:pic>
        <p:nvPicPr>
          <p:cNvPr id="1026" name="Picture 2" descr="Cafetería - Iconos gratis de comida y restaurant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82650" y="2987581"/>
            <a:ext cx="979753" cy="97975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iblioteca - Iconos gratis de educació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39706" y="2997295"/>
            <a:ext cx="869836" cy="86983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unión - Iconos gratis de persona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40425" y="1085120"/>
            <a:ext cx="835509" cy="83550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dificio universitario - Iconos gratis de edificios"/>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499093" y="1023720"/>
            <a:ext cx="800506" cy="80050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1498"/>
        <p:cNvGrpSpPr/>
        <p:nvPr/>
      </p:nvGrpSpPr>
      <p:grpSpPr>
        <a:xfrm>
          <a:off x="0" y="0"/>
          <a:ext cx="0" cy="0"/>
          <a:chOff x="0" y="0"/>
          <a:chExt cx="0" cy="0"/>
        </a:xfrm>
      </p:grpSpPr>
      <p:sp>
        <p:nvSpPr>
          <p:cNvPr id="1499" name="Google Shape;1499;p71"/>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solidFill>
                <a:latin typeface="Century Gothic" panose="020B0502020202020204" pitchFamily="34" charset="0"/>
              </a:rPr>
              <a:t>Servicio Reunion</a:t>
            </a:r>
            <a:endParaRPr dirty="0">
              <a:solidFill>
                <a:schemeClr val="tx1"/>
              </a:solidFill>
              <a:latin typeface="Century Gothic" panose="020B0502020202020204" pitchFamily="34" charset="0"/>
            </a:endParaRPr>
          </a:p>
        </p:txBody>
      </p:sp>
      <p:pic>
        <p:nvPicPr>
          <p:cNvPr id="5" name="Imagen 4"/>
          <p:cNvPicPr>
            <a:picLocks noChangeAspect="1"/>
          </p:cNvPicPr>
          <p:nvPr/>
        </p:nvPicPr>
        <p:blipFill>
          <a:blip r:embed="rId3"/>
          <a:stretch>
            <a:fillRect/>
          </a:stretch>
        </p:blipFill>
        <p:spPr>
          <a:xfrm>
            <a:off x="152400" y="1565564"/>
            <a:ext cx="4315035" cy="2649652"/>
          </a:xfrm>
          <a:prstGeom prst="rect">
            <a:avLst/>
          </a:prstGeom>
          <a:ln>
            <a:solidFill>
              <a:schemeClr val="tx1"/>
            </a:solidFill>
          </a:ln>
        </p:spPr>
      </p:pic>
      <p:pic>
        <p:nvPicPr>
          <p:cNvPr id="6" name="Imagen 5"/>
          <p:cNvPicPr>
            <a:picLocks noChangeAspect="1"/>
          </p:cNvPicPr>
          <p:nvPr/>
        </p:nvPicPr>
        <p:blipFill>
          <a:blip r:embed="rId4"/>
          <a:stretch>
            <a:fillRect/>
          </a:stretch>
        </p:blipFill>
        <p:spPr>
          <a:xfrm>
            <a:off x="4660756" y="1565564"/>
            <a:ext cx="4303136" cy="2639937"/>
          </a:xfrm>
          <a:prstGeom prst="rect">
            <a:avLst/>
          </a:prstGeom>
          <a:ln>
            <a:solidFill>
              <a:schemeClr val="tx1"/>
            </a:solidFill>
          </a:ln>
        </p:spPr>
      </p:pic>
    </p:spTree>
  </p:cSld>
  <p:clrMapOvr>
    <a:masterClrMapping/>
  </p:clrMapOvr>
  <p:transition spd="med">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chemeClr val="tx1"/>
                </a:solidFill>
                <a:latin typeface="Century Gothic" panose="020B0502020202020204" pitchFamily="34" charset="0"/>
              </a:rPr>
              <a:t>Servicio Cafetería</a:t>
            </a:r>
          </a:p>
        </p:txBody>
      </p:sp>
      <p:pic>
        <p:nvPicPr>
          <p:cNvPr id="5" name="Imagen 4"/>
          <p:cNvPicPr>
            <a:picLocks noChangeAspect="1"/>
          </p:cNvPicPr>
          <p:nvPr/>
        </p:nvPicPr>
        <p:blipFill rotWithShape="1">
          <a:blip r:embed="rId2"/>
          <a:srcRect l="305" t="949"/>
          <a:stretch/>
        </p:blipFill>
        <p:spPr>
          <a:xfrm>
            <a:off x="249382" y="1648691"/>
            <a:ext cx="4265687" cy="2611583"/>
          </a:xfrm>
          <a:prstGeom prst="rect">
            <a:avLst/>
          </a:prstGeom>
          <a:ln>
            <a:solidFill>
              <a:schemeClr val="tx1"/>
            </a:solidFill>
          </a:ln>
        </p:spPr>
      </p:pic>
      <p:pic>
        <p:nvPicPr>
          <p:cNvPr id="6" name="Imagen 5"/>
          <p:cNvPicPr>
            <a:picLocks noChangeAspect="1"/>
          </p:cNvPicPr>
          <p:nvPr/>
        </p:nvPicPr>
        <p:blipFill>
          <a:blip r:embed="rId3"/>
          <a:stretch>
            <a:fillRect/>
          </a:stretch>
        </p:blipFill>
        <p:spPr>
          <a:xfrm>
            <a:off x="4647570" y="1648691"/>
            <a:ext cx="4257765" cy="2611583"/>
          </a:xfrm>
          <a:prstGeom prst="rect">
            <a:avLst/>
          </a:prstGeom>
          <a:ln>
            <a:solidFill>
              <a:schemeClr val="tx1"/>
            </a:solidFill>
          </a:ln>
        </p:spPr>
      </p:pic>
    </p:spTree>
    <p:extLst>
      <p:ext uri="{BB962C8B-B14F-4D97-AF65-F5344CB8AC3E}">
        <p14:creationId xmlns:p14="http://schemas.microsoft.com/office/powerpoint/2010/main" val="3111170665"/>
      </p:ext>
    </p:extLst>
  </p:cSld>
  <p:clrMapOvr>
    <a:masterClrMapping/>
  </p:clrMapOvr>
  <p:transition spd="med">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chemeClr val="tx1"/>
                </a:solidFill>
                <a:latin typeface="Century Gothic" panose="020B0502020202020204" pitchFamily="34" charset="0"/>
              </a:rPr>
              <a:t>Biblioteca</a:t>
            </a:r>
          </a:p>
        </p:txBody>
      </p:sp>
      <p:pic>
        <p:nvPicPr>
          <p:cNvPr id="5" name="Imagen 4"/>
          <p:cNvPicPr>
            <a:picLocks noChangeAspect="1"/>
          </p:cNvPicPr>
          <p:nvPr/>
        </p:nvPicPr>
        <p:blipFill>
          <a:blip r:embed="rId2"/>
          <a:stretch>
            <a:fillRect/>
          </a:stretch>
        </p:blipFill>
        <p:spPr>
          <a:xfrm>
            <a:off x="249382" y="1596737"/>
            <a:ext cx="4146282" cy="2538846"/>
          </a:xfrm>
          <a:prstGeom prst="rect">
            <a:avLst/>
          </a:prstGeom>
          <a:ln>
            <a:solidFill>
              <a:schemeClr val="tx1"/>
            </a:solidFill>
          </a:ln>
        </p:spPr>
      </p:pic>
      <p:pic>
        <p:nvPicPr>
          <p:cNvPr id="6" name="Imagen 5"/>
          <p:cNvPicPr>
            <a:picLocks noChangeAspect="1"/>
          </p:cNvPicPr>
          <p:nvPr/>
        </p:nvPicPr>
        <p:blipFill>
          <a:blip r:embed="rId3"/>
          <a:stretch>
            <a:fillRect/>
          </a:stretch>
        </p:blipFill>
        <p:spPr>
          <a:xfrm>
            <a:off x="4737821" y="1607127"/>
            <a:ext cx="4158991" cy="2528456"/>
          </a:xfrm>
          <a:prstGeom prst="rect">
            <a:avLst/>
          </a:prstGeom>
          <a:ln>
            <a:solidFill>
              <a:schemeClr val="tx1"/>
            </a:solidFill>
          </a:ln>
        </p:spPr>
      </p:pic>
    </p:spTree>
    <p:extLst>
      <p:ext uri="{BB962C8B-B14F-4D97-AF65-F5344CB8AC3E}">
        <p14:creationId xmlns:p14="http://schemas.microsoft.com/office/powerpoint/2010/main" val="3264439917"/>
      </p:ext>
    </p:extLst>
  </p:cSld>
  <p:clrMapOvr>
    <a:masterClrMapping/>
  </p:clrMapOvr>
  <p:transition spd="med">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solidFill>
                  <a:schemeClr val="tx1"/>
                </a:solidFill>
                <a:latin typeface="Century Gothic" panose="020B0502020202020204" pitchFamily="34" charset="0"/>
              </a:rPr>
              <a:t>Consultar Ciclos</a:t>
            </a:r>
            <a:endParaRPr lang="es-ES" dirty="0">
              <a:solidFill>
                <a:schemeClr val="tx1"/>
              </a:solidFill>
              <a:latin typeface="Century Gothic" panose="020B0502020202020204" pitchFamily="34" charset="0"/>
            </a:endParaRPr>
          </a:p>
        </p:txBody>
      </p:sp>
      <p:pic>
        <p:nvPicPr>
          <p:cNvPr id="4" name="Imagen 3"/>
          <p:cNvPicPr>
            <a:picLocks noChangeAspect="1"/>
          </p:cNvPicPr>
          <p:nvPr/>
        </p:nvPicPr>
        <p:blipFill>
          <a:blip r:embed="rId2"/>
          <a:stretch>
            <a:fillRect/>
          </a:stretch>
        </p:blipFill>
        <p:spPr>
          <a:xfrm>
            <a:off x="227692" y="1628746"/>
            <a:ext cx="4344283" cy="2638454"/>
          </a:xfrm>
          <a:prstGeom prst="rect">
            <a:avLst/>
          </a:prstGeom>
          <a:ln>
            <a:solidFill>
              <a:schemeClr val="tx1"/>
            </a:solidFill>
          </a:ln>
        </p:spPr>
      </p:pic>
    </p:spTree>
    <p:extLst>
      <p:ext uri="{BB962C8B-B14F-4D97-AF65-F5344CB8AC3E}">
        <p14:creationId xmlns:p14="http://schemas.microsoft.com/office/powerpoint/2010/main" val="3756085888"/>
      </p:ext>
    </p:extLst>
  </p:cSld>
  <p:clrMapOvr>
    <a:masterClrMapping/>
  </p:clrMapOvr>
  <p:transition spd="med">
    <p:push dir="u"/>
  </p:transition>
  <p:timing>
    <p:tnLst>
      <p:par>
        <p:cTn id="1" dur="indefinite" restart="never" nodeType="tmRoot"/>
      </p:par>
    </p:tnLst>
  </p:timing>
</p:sld>
</file>

<file path=ppt/theme/theme1.xml><?xml version="1.0" encoding="utf-8"?>
<a:theme xmlns:a="http://schemas.openxmlformats.org/drawingml/2006/main" name="Food Delivery App by Slidesgo">
  <a:themeElements>
    <a:clrScheme name="Simple Light">
      <a:dk1>
        <a:srgbClr val="000000"/>
      </a:dk1>
      <a:lt1>
        <a:srgbClr val="FFFFFF"/>
      </a:lt1>
      <a:dk2>
        <a:srgbClr val="FFFAEA"/>
      </a:dk2>
      <a:lt2>
        <a:srgbClr val="FCE5CD"/>
      </a:lt2>
      <a:accent1>
        <a:srgbClr val="A8C987"/>
      </a:accent1>
      <a:accent2>
        <a:srgbClr val="D96FA0"/>
      </a:accent2>
      <a:accent3>
        <a:srgbClr val="66B9CC"/>
      </a:accent3>
      <a:accent4>
        <a:srgbClr val="F5DC6E"/>
      </a:accent4>
      <a:accent5>
        <a:srgbClr val="F3C347"/>
      </a:accent5>
      <a:accent6>
        <a:srgbClr val="5C65C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497</TotalTime>
  <Words>187</Words>
  <Application>Microsoft Office PowerPoint</Application>
  <PresentationFormat>Presentación en pantalla (16:9)</PresentationFormat>
  <Paragraphs>36</Paragraphs>
  <Slides>9</Slides>
  <Notes>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Advent Pro</vt:lpstr>
      <vt:lpstr>Arial</vt:lpstr>
      <vt:lpstr>Century Gothic</vt:lpstr>
      <vt:lpstr>Montserrat</vt:lpstr>
      <vt:lpstr>Roboto</vt:lpstr>
      <vt:lpstr>Food Delivery App by Slidesgo</vt:lpstr>
      <vt:lpstr>FLORIDA APP</vt:lpstr>
      <vt:lpstr>Integrantes del equipo</vt:lpstr>
      <vt:lpstr>Presentación de PowerPoint</vt:lpstr>
      <vt:lpstr>Presentación de PowerPoint</vt:lpstr>
      <vt:lpstr>Presentación de PowerPoint</vt:lpstr>
      <vt:lpstr>Servicio Reunion</vt:lpstr>
      <vt:lpstr>Servicio Cafetería</vt:lpstr>
      <vt:lpstr>Biblioteca</vt:lpstr>
      <vt:lpstr>Consultar Ciclos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Florida APP</dc:title>
  <cp:lastModifiedBy>GABRIEL ARGENTE AGUILERA</cp:lastModifiedBy>
  <cp:revision>56</cp:revision>
  <dcterms:modified xsi:type="dcterms:W3CDTF">2022-05-18T18:10:35Z</dcterms:modified>
</cp:coreProperties>
</file>